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notesMasterIdLst>
    <p:notesMasterId r:id="rId27"/>
  </p:notesMasterIdLst>
  <p:sldIdLst>
    <p:sldId id="546" r:id="rId2"/>
    <p:sldId id="605" r:id="rId3"/>
    <p:sldId id="603" r:id="rId4"/>
    <p:sldId id="589" r:id="rId5"/>
    <p:sldId id="592" r:id="rId6"/>
    <p:sldId id="593" r:id="rId7"/>
    <p:sldId id="595" r:id="rId8"/>
    <p:sldId id="596" r:id="rId9"/>
    <p:sldId id="566" r:id="rId10"/>
    <p:sldId id="602" r:id="rId11"/>
    <p:sldId id="522" r:id="rId12"/>
    <p:sldId id="597" r:id="rId13"/>
    <p:sldId id="598" r:id="rId14"/>
    <p:sldId id="599" r:id="rId15"/>
    <p:sldId id="607" r:id="rId16"/>
    <p:sldId id="606" r:id="rId17"/>
    <p:sldId id="608" r:id="rId18"/>
    <p:sldId id="609" r:id="rId19"/>
    <p:sldId id="610" r:id="rId20"/>
    <p:sldId id="613" r:id="rId21"/>
    <p:sldId id="614" r:id="rId22"/>
    <p:sldId id="612" r:id="rId23"/>
    <p:sldId id="594" r:id="rId24"/>
    <p:sldId id="611" r:id="rId25"/>
    <p:sldId id="46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897"/>
    <a:srgbClr val="B1BFF6"/>
    <a:srgbClr val="CDA8A8"/>
    <a:srgbClr val="B1C48F"/>
    <a:srgbClr val="F2C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2629" autoAdjust="0"/>
  </p:normalViewPr>
  <p:slideViewPr>
    <p:cSldViewPr>
      <p:cViewPr>
        <p:scale>
          <a:sx n="50" d="100"/>
          <a:sy n="50" d="100"/>
        </p:scale>
        <p:origin x="514" y="6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3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C4E790-E847-4392-9C09-843B1D52885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55E42-E53C-4A20-8548-73739E95AA08}">
      <dgm:prSet phldrT="[Text]"/>
      <dgm:spPr/>
      <dgm:t>
        <a:bodyPr/>
        <a:lstStyle/>
        <a:p>
          <a:r>
            <a:rPr lang="en-US" dirty="0" smtClean="0"/>
            <a:t>Structural properties</a:t>
          </a:r>
          <a:endParaRPr lang="en-US" dirty="0"/>
        </a:p>
      </dgm:t>
    </dgm:pt>
    <dgm:pt modelId="{CBCF557E-A5CC-470D-985F-21BC9CAA6DC9}" type="parTrans" cxnId="{2F19665E-A974-4CCE-8672-EFC9BD57F00E}">
      <dgm:prSet/>
      <dgm:spPr/>
      <dgm:t>
        <a:bodyPr/>
        <a:lstStyle/>
        <a:p>
          <a:endParaRPr lang="en-US"/>
        </a:p>
      </dgm:t>
    </dgm:pt>
    <dgm:pt modelId="{A56728C6-551C-4005-843A-00B6E259BE38}" type="sibTrans" cxnId="{2F19665E-A974-4CCE-8672-EFC9BD57F00E}">
      <dgm:prSet/>
      <dgm:spPr/>
      <dgm:t>
        <a:bodyPr/>
        <a:lstStyle/>
        <a:p>
          <a:endParaRPr lang="en-US"/>
        </a:p>
      </dgm:t>
    </dgm:pt>
    <dgm:pt modelId="{B40A3A0A-82E8-4165-8276-A337EF783E25}">
      <dgm:prSet phldrT="[Text]"/>
      <dgm:spPr/>
      <dgm:t>
        <a:bodyPr/>
        <a:lstStyle/>
        <a:p>
          <a:r>
            <a:rPr lang="en-US" dirty="0" smtClean="0"/>
            <a:t>Bond lengths</a:t>
          </a:r>
          <a:endParaRPr lang="en-US" dirty="0"/>
        </a:p>
      </dgm:t>
    </dgm:pt>
    <dgm:pt modelId="{701A7052-7CBF-4929-A803-A3381D7325D1}" type="parTrans" cxnId="{48C37C5B-CA37-42A1-8E3A-DF103AB3D508}">
      <dgm:prSet/>
      <dgm:spPr/>
      <dgm:t>
        <a:bodyPr/>
        <a:lstStyle/>
        <a:p>
          <a:endParaRPr lang="en-US"/>
        </a:p>
      </dgm:t>
    </dgm:pt>
    <dgm:pt modelId="{B1D81F61-F753-46AF-91D3-0F82470D0A36}" type="sibTrans" cxnId="{48C37C5B-CA37-42A1-8E3A-DF103AB3D508}">
      <dgm:prSet/>
      <dgm:spPr/>
      <dgm:t>
        <a:bodyPr/>
        <a:lstStyle/>
        <a:p>
          <a:endParaRPr lang="en-US"/>
        </a:p>
      </dgm:t>
    </dgm:pt>
    <dgm:pt modelId="{267AA7ED-B54A-4E65-98E6-2CF851A0F71D}">
      <dgm:prSet phldrT="[Text]"/>
      <dgm:spPr/>
      <dgm:t>
        <a:bodyPr/>
        <a:lstStyle/>
        <a:p>
          <a:r>
            <a:rPr lang="en-US" dirty="0" smtClean="0"/>
            <a:t>Crystal structure</a:t>
          </a:r>
          <a:endParaRPr lang="en-US" dirty="0"/>
        </a:p>
      </dgm:t>
    </dgm:pt>
    <dgm:pt modelId="{C47A2DAD-2537-4434-BC39-DD432C0F8DDB}" type="parTrans" cxnId="{65A2E3E0-FD6B-4C6C-B84C-8FFF20C9CBF2}">
      <dgm:prSet/>
      <dgm:spPr/>
      <dgm:t>
        <a:bodyPr/>
        <a:lstStyle/>
        <a:p>
          <a:endParaRPr lang="en-US"/>
        </a:p>
      </dgm:t>
    </dgm:pt>
    <dgm:pt modelId="{DF99C9CE-ECAA-4843-839A-85A1E3CDC0AC}" type="sibTrans" cxnId="{65A2E3E0-FD6B-4C6C-B84C-8FFF20C9CBF2}">
      <dgm:prSet/>
      <dgm:spPr/>
      <dgm:t>
        <a:bodyPr/>
        <a:lstStyle/>
        <a:p>
          <a:endParaRPr lang="en-US"/>
        </a:p>
      </dgm:t>
    </dgm:pt>
    <dgm:pt modelId="{D4BEE940-5D9F-40AC-9660-CE5CDBFAD4E3}">
      <dgm:prSet phldrT="[Text]"/>
      <dgm:spPr/>
      <dgm:t>
        <a:bodyPr/>
        <a:lstStyle/>
        <a:p>
          <a:r>
            <a:rPr lang="en-US" dirty="0" smtClean="0"/>
            <a:t>Charge distribution</a:t>
          </a:r>
          <a:endParaRPr lang="en-US" dirty="0"/>
        </a:p>
      </dgm:t>
    </dgm:pt>
    <dgm:pt modelId="{8F0F3299-4E4B-45DC-A8D9-D5430ABA29F8}" type="parTrans" cxnId="{FF4911E8-4924-4CE7-9856-E8787F1F04DC}">
      <dgm:prSet/>
      <dgm:spPr/>
      <dgm:t>
        <a:bodyPr/>
        <a:lstStyle/>
        <a:p>
          <a:endParaRPr lang="en-US"/>
        </a:p>
      </dgm:t>
    </dgm:pt>
    <dgm:pt modelId="{C3D20262-7388-41BE-9CB1-6F1F3B710BD3}" type="sibTrans" cxnId="{FF4911E8-4924-4CE7-9856-E8787F1F04DC}">
      <dgm:prSet/>
      <dgm:spPr/>
      <dgm:t>
        <a:bodyPr/>
        <a:lstStyle/>
        <a:p>
          <a:endParaRPr lang="en-US"/>
        </a:p>
      </dgm:t>
    </dgm:pt>
    <dgm:pt modelId="{26FB171F-7494-473C-9EE6-6645830DA566}">
      <dgm:prSet phldrT="[Text]"/>
      <dgm:spPr/>
      <dgm:t>
        <a:bodyPr/>
        <a:lstStyle/>
        <a:p>
          <a:r>
            <a:rPr lang="en-US" dirty="0" smtClean="0"/>
            <a:t>Electrostatic potential maps</a:t>
          </a:r>
          <a:endParaRPr lang="en-US" dirty="0"/>
        </a:p>
      </dgm:t>
    </dgm:pt>
    <dgm:pt modelId="{70689843-28C7-40B4-AF82-E6002626A33C}" type="parTrans" cxnId="{B0AEAC4C-F926-41A7-886B-497751A96000}">
      <dgm:prSet/>
      <dgm:spPr/>
      <dgm:t>
        <a:bodyPr/>
        <a:lstStyle/>
        <a:p>
          <a:endParaRPr lang="en-US"/>
        </a:p>
      </dgm:t>
    </dgm:pt>
    <dgm:pt modelId="{4C8B0135-6116-4EEC-8868-C071BA8F5CDA}" type="sibTrans" cxnId="{B0AEAC4C-F926-41A7-886B-497751A96000}">
      <dgm:prSet/>
      <dgm:spPr/>
      <dgm:t>
        <a:bodyPr/>
        <a:lstStyle/>
        <a:p>
          <a:endParaRPr lang="en-US"/>
        </a:p>
      </dgm:t>
    </dgm:pt>
    <dgm:pt modelId="{C055107B-F17A-44A5-9F13-793ACBACB656}">
      <dgm:prSet phldrT="[Text]"/>
      <dgm:spPr/>
      <dgm:t>
        <a:bodyPr/>
        <a:lstStyle/>
        <a:p>
          <a:r>
            <a:rPr lang="en-US" dirty="0" smtClean="0"/>
            <a:t>Average local ionization energies</a:t>
          </a:r>
          <a:endParaRPr lang="en-US" dirty="0"/>
        </a:p>
      </dgm:t>
    </dgm:pt>
    <dgm:pt modelId="{FB92F040-B78B-498D-905E-975945442EB9}" type="parTrans" cxnId="{F60251AE-76D5-4DF3-A574-D93E6CC76AAD}">
      <dgm:prSet/>
      <dgm:spPr/>
      <dgm:t>
        <a:bodyPr/>
        <a:lstStyle/>
        <a:p>
          <a:endParaRPr lang="en-US"/>
        </a:p>
      </dgm:t>
    </dgm:pt>
    <dgm:pt modelId="{C1159467-F816-40CB-88EA-0FBD38C25201}" type="sibTrans" cxnId="{F60251AE-76D5-4DF3-A574-D93E6CC76AAD}">
      <dgm:prSet/>
      <dgm:spPr/>
      <dgm:t>
        <a:bodyPr/>
        <a:lstStyle/>
        <a:p>
          <a:endParaRPr lang="en-US"/>
        </a:p>
      </dgm:t>
    </dgm:pt>
    <dgm:pt modelId="{DEF6C886-9712-4181-A090-CE6AAC02671F}">
      <dgm:prSet phldrT="[Text]"/>
      <dgm:spPr/>
      <dgm:t>
        <a:bodyPr/>
        <a:lstStyle/>
        <a:p>
          <a:r>
            <a:rPr lang="en-US" dirty="0" smtClean="0"/>
            <a:t>Spectroscopy</a:t>
          </a:r>
          <a:endParaRPr lang="en-US" dirty="0"/>
        </a:p>
      </dgm:t>
    </dgm:pt>
    <dgm:pt modelId="{040D24BB-4500-4E16-A6DF-45B23E7C0A10}" type="parTrans" cxnId="{E707ACE7-B168-4C72-AFCD-C1A0011CE222}">
      <dgm:prSet/>
      <dgm:spPr/>
      <dgm:t>
        <a:bodyPr/>
        <a:lstStyle/>
        <a:p>
          <a:endParaRPr lang="en-US"/>
        </a:p>
      </dgm:t>
    </dgm:pt>
    <dgm:pt modelId="{7EC85EF9-7C1F-462E-B323-F4553A566A93}" type="sibTrans" cxnId="{E707ACE7-B168-4C72-AFCD-C1A0011CE222}">
      <dgm:prSet/>
      <dgm:spPr/>
      <dgm:t>
        <a:bodyPr/>
        <a:lstStyle/>
        <a:p>
          <a:endParaRPr lang="en-US"/>
        </a:p>
      </dgm:t>
    </dgm:pt>
    <dgm:pt modelId="{FB1E7FAD-060D-419F-B0EC-118C2BFBA92E}">
      <dgm:prSet phldrT="[Text]"/>
      <dgm:spPr/>
      <dgm:t>
        <a:bodyPr/>
        <a:lstStyle/>
        <a:p>
          <a:r>
            <a:rPr lang="en-US" dirty="0" smtClean="0"/>
            <a:t>IR</a:t>
          </a:r>
          <a:endParaRPr lang="en-US" dirty="0"/>
        </a:p>
      </dgm:t>
    </dgm:pt>
    <dgm:pt modelId="{7E459BF3-9C43-48C8-949A-7801D04BD80A}" type="parTrans" cxnId="{DB765967-5155-4B08-B933-93466FEF0A8E}">
      <dgm:prSet/>
      <dgm:spPr/>
      <dgm:t>
        <a:bodyPr/>
        <a:lstStyle/>
        <a:p>
          <a:endParaRPr lang="en-US"/>
        </a:p>
      </dgm:t>
    </dgm:pt>
    <dgm:pt modelId="{A3305820-3320-4216-8BCC-99CCD709564A}" type="sibTrans" cxnId="{DB765967-5155-4B08-B933-93466FEF0A8E}">
      <dgm:prSet/>
      <dgm:spPr/>
      <dgm:t>
        <a:bodyPr/>
        <a:lstStyle/>
        <a:p>
          <a:endParaRPr lang="en-US"/>
        </a:p>
      </dgm:t>
    </dgm:pt>
    <dgm:pt modelId="{CE3BEE2A-BA34-4B0C-934F-C6072E56459D}">
      <dgm:prSet phldrT="[Text]"/>
      <dgm:spPr/>
      <dgm:t>
        <a:bodyPr/>
        <a:lstStyle/>
        <a:p>
          <a:r>
            <a:rPr lang="en-US" dirty="0" smtClean="0"/>
            <a:t>NMR</a:t>
          </a:r>
          <a:endParaRPr lang="en-US" dirty="0"/>
        </a:p>
      </dgm:t>
    </dgm:pt>
    <dgm:pt modelId="{CB8BA38C-5657-423B-A492-359B26192625}" type="parTrans" cxnId="{63E7E613-CDDC-450E-89B6-E127957ED898}">
      <dgm:prSet/>
      <dgm:spPr/>
      <dgm:t>
        <a:bodyPr/>
        <a:lstStyle/>
        <a:p>
          <a:endParaRPr lang="en-US"/>
        </a:p>
      </dgm:t>
    </dgm:pt>
    <dgm:pt modelId="{6BAFB736-0A6E-4EDE-8B35-CE03EE95269F}" type="sibTrans" cxnId="{63E7E613-CDDC-450E-89B6-E127957ED898}">
      <dgm:prSet/>
      <dgm:spPr/>
      <dgm:t>
        <a:bodyPr/>
        <a:lstStyle/>
        <a:p>
          <a:endParaRPr lang="en-US"/>
        </a:p>
      </dgm:t>
    </dgm:pt>
    <dgm:pt modelId="{B40D013A-DDE4-4883-A7F9-9A45F40C9470}">
      <dgm:prSet phldrT="[Text]"/>
      <dgm:spPr/>
      <dgm:t>
        <a:bodyPr/>
        <a:lstStyle/>
        <a:p>
          <a:r>
            <a:rPr lang="en-US" dirty="0" smtClean="0"/>
            <a:t>Conductivity</a:t>
          </a:r>
          <a:endParaRPr lang="en-US" dirty="0"/>
        </a:p>
      </dgm:t>
    </dgm:pt>
    <dgm:pt modelId="{4111F03B-DE07-41B4-9A4D-4E433F6C3E20}" type="parTrans" cxnId="{4FE526AE-02E0-4087-A95E-E6921161F9F8}">
      <dgm:prSet/>
      <dgm:spPr/>
      <dgm:t>
        <a:bodyPr/>
        <a:lstStyle/>
        <a:p>
          <a:endParaRPr lang="en-US"/>
        </a:p>
      </dgm:t>
    </dgm:pt>
    <dgm:pt modelId="{9A9850D1-1269-4D28-8AD2-DEAE81E637F3}" type="sibTrans" cxnId="{4FE526AE-02E0-4087-A95E-E6921161F9F8}">
      <dgm:prSet/>
      <dgm:spPr/>
      <dgm:t>
        <a:bodyPr/>
        <a:lstStyle/>
        <a:p>
          <a:endParaRPr lang="en-US"/>
        </a:p>
      </dgm:t>
    </dgm:pt>
    <dgm:pt modelId="{56A59D77-59C2-4DCA-A16F-5135280FD4D5}">
      <dgm:prSet phldrT="[Text]"/>
      <dgm:spPr/>
      <dgm:t>
        <a:bodyPr/>
        <a:lstStyle/>
        <a:p>
          <a:r>
            <a:rPr lang="en-US" dirty="0" smtClean="0"/>
            <a:t>Interactions</a:t>
          </a:r>
          <a:endParaRPr lang="en-US" dirty="0"/>
        </a:p>
      </dgm:t>
    </dgm:pt>
    <dgm:pt modelId="{35A68095-7625-4363-A859-C06B248F69EC}" type="parTrans" cxnId="{3ED58CE2-4502-4C1A-966B-6C4CB472C28E}">
      <dgm:prSet/>
      <dgm:spPr/>
      <dgm:t>
        <a:bodyPr/>
        <a:lstStyle/>
        <a:p>
          <a:endParaRPr lang="en-US"/>
        </a:p>
      </dgm:t>
    </dgm:pt>
    <dgm:pt modelId="{EDE67A84-7E11-4AD6-A991-9CB91093413E}" type="sibTrans" cxnId="{3ED58CE2-4502-4C1A-966B-6C4CB472C28E}">
      <dgm:prSet/>
      <dgm:spPr/>
      <dgm:t>
        <a:bodyPr/>
        <a:lstStyle/>
        <a:p>
          <a:endParaRPr lang="en-US"/>
        </a:p>
      </dgm:t>
    </dgm:pt>
    <dgm:pt modelId="{E628C76E-0C2A-42CE-8944-1189CAA17C1E}">
      <dgm:prSet phldrT="[Text]"/>
      <dgm:spPr/>
      <dgm:t>
        <a:bodyPr/>
        <a:lstStyle/>
        <a:p>
          <a:r>
            <a:rPr lang="en-US" dirty="0" smtClean="0"/>
            <a:t>Lattice parameter</a:t>
          </a:r>
          <a:endParaRPr lang="en-US" dirty="0"/>
        </a:p>
      </dgm:t>
    </dgm:pt>
    <dgm:pt modelId="{BC8D6E32-0DB9-4B2A-A9FB-92BE30253E9D}" type="parTrans" cxnId="{C94560F3-AF9C-4CC1-BB5E-39C7756EC7C4}">
      <dgm:prSet/>
      <dgm:spPr/>
      <dgm:t>
        <a:bodyPr/>
        <a:lstStyle/>
        <a:p>
          <a:endParaRPr lang="en-US"/>
        </a:p>
      </dgm:t>
    </dgm:pt>
    <dgm:pt modelId="{6DF5D2F4-B2EE-4661-AB6D-E75E81435311}" type="sibTrans" cxnId="{C94560F3-AF9C-4CC1-BB5E-39C7756EC7C4}">
      <dgm:prSet/>
      <dgm:spPr/>
      <dgm:t>
        <a:bodyPr/>
        <a:lstStyle/>
        <a:p>
          <a:endParaRPr lang="en-US"/>
        </a:p>
      </dgm:t>
    </dgm:pt>
    <dgm:pt modelId="{5EB0C4AC-AB45-4C80-956A-A207623BF8E4}">
      <dgm:prSet phldrT="[Text]"/>
      <dgm:spPr/>
      <dgm:t>
        <a:bodyPr/>
        <a:lstStyle/>
        <a:p>
          <a:r>
            <a:rPr lang="en-US" dirty="0" smtClean="0"/>
            <a:t>Symmetry</a:t>
          </a:r>
          <a:endParaRPr lang="en-US" dirty="0"/>
        </a:p>
      </dgm:t>
    </dgm:pt>
    <dgm:pt modelId="{974E2469-CBD3-4179-B4C6-6DDC08E9D01F}" type="parTrans" cxnId="{C4D7F05F-3D68-4107-8722-D2848A7A47C6}">
      <dgm:prSet/>
      <dgm:spPr/>
      <dgm:t>
        <a:bodyPr/>
        <a:lstStyle/>
        <a:p>
          <a:endParaRPr lang="en-US"/>
        </a:p>
      </dgm:t>
    </dgm:pt>
    <dgm:pt modelId="{39C9C6DA-817C-4B66-A26F-07976B5D871B}" type="sibTrans" cxnId="{C4D7F05F-3D68-4107-8722-D2848A7A47C6}">
      <dgm:prSet/>
      <dgm:spPr/>
      <dgm:t>
        <a:bodyPr/>
        <a:lstStyle/>
        <a:p>
          <a:endParaRPr lang="en-US"/>
        </a:p>
      </dgm:t>
    </dgm:pt>
    <dgm:pt modelId="{61148F21-2DEF-4386-B865-B4C8065F628A}">
      <dgm:prSet phldrT="[Text]"/>
      <dgm:spPr/>
      <dgm:t>
        <a:bodyPr/>
        <a:lstStyle/>
        <a:p>
          <a:r>
            <a:rPr lang="en-US" dirty="0" smtClean="0"/>
            <a:t>Dipole moments</a:t>
          </a:r>
          <a:endParaRPr lang="en-US" dirty="0"/>
        </a:p>
      </dgm:t>
    </dgm:pt>
    <dgm:pt modelId="{B2B05885-59B6-445F-9F17-A7A3DD679F0D}" type="parTrans" cxnId="{9DB0F249-9842-4BB2-844B-7C94A77F30E1}">
      <dgm:prSet/>
      <dgm:spPr/>
      <dgm:t>
        <a:bodyPr/>
        <a:lstStyle/>
        <a:p>
          <a:endParaRPr lang="en-US"/>
        </a:p>
      </dgm:t>
    </dgm:pt>
    <dgm:pt modelId="{72702E48-959E-42F7-B729-030AB622D3F2}" type="sibTrans" cxnId="{9DB0F249-9842-4BB2-844B-7C94A77F30E1}">
      <dgm:prSet/>
      <dgm:spPr/>
      <dgm:t>
        <a:bodyPr/>
        <a:lstStyle/>
        <a:p>
          <a:endParaRPr lang="en-US"/>
        </a:p>
      </dgm:t>
    </dgm:pt>
    <dgm:pt modelId="{42345177-C4C2-47A2-BCB9-3400A3402911}">
      <dgm:prSet phldrT="[Text]"/>
      <dgm:spPr/>
      <dgm:t>
        <a:bodyPr/>
        <a:lstStyle/>
        <a:p>
          <a:endParaRPr lang="en-US" dirty="0"/>
        </a:p>
      </dgm:t>
    </dgm:pt>
    <dgm:pt modelId="{20A31FAA-E43A-4813-9C70-EE6381222B54}" type="parTrans" cxnId="{E4AB1435-F5DF-4C82-BA4F-9CB93D233448}">
      <dgm:prSet/>
      <dgm:spPr/>
      <dgm:t>
        <a:bodyPr/>
        <a:lstStyle/>
        <a:p>
          <a:endParaRPr lang="en-US"/>
        </a:p>
      </dgm:t>
    </dgm:pt>
    <dgm:pt modelId="{E57A699C-2A9A-450D-A862-AD6A8ED763E1}" type="sibTrans" cxnId="{E4AB1435-F5DF-4C82-BA4F-9CB93D233448}">
      <dgm:prSet/>
      <dgm:spPr/>
      <dgm:t>
        <a:bodyPr/>
        <a:lstStyle/>
        <a:p>
          <a:endParaRPr lang="en-US"/>
        </a:p>
      </dgm:t>
    </dgm:pt>
    <dgm:pt modelId="{C26C13C1-A58D-4896-9934-9F7207F6A8B0}">
      <dgm:prSet phldrT="[Text]"/>
      <dgm:spPr/>
      <dgm:t>
        <a:bodyPr/>
        <a:lstStyle/>
        <a:p>
          <a:r>
            <a:rPr lang="en-US" dirty="0" smtClean="0"/>
            <a:t>UV/Vis</a:t>
          </a:r>
          <a:endParaRPr lang="en-US" dirty="0"/>
        </a:p>
      </dgm:t>
    </dgm:pt>
    <dgm:pt modelId="{D294BED6-5975-4C35-89B4-4C908A15E643}" type="parTrans" cxnId="{728204D5-CE77-45DA-82C1-9645A7B35B11}">
      <dgm:prSet/>
      <dgm:spPr/>
      <dgm:t>
        <a:bodyPr/>
        <a:lstStyle/>
        <a:p>
          <a:endParaRPr lang="en-US"/>
        </a:p>
      </dgm:t>
    </dgm:pt>
    <dgm:pt modelId="{E43F8068-3101-4808-A60C-D5DCD40EC2F9}" type="sibTrans" cxnId="{728204D5-CE77-45DA-82C1-9645A7B35B11}">
      <dgm:prSet/>
      <dgm:spPr/>
      <dgm:t>
        <a:bodyPr/>
        <a:lstStyle/>
        <a:p>
          <a:endParaRPr lang="en-US"/>
        </a:p>
      </dgm:t>
    </dgm:pt>
    <dgm:pt modelId="{93DB7DD1-992E-4E09-AA50-60254D41E355}">
      <dgm:prSet phldrT="[Text]"/>
      <dgm:spPr/>
      <dgm:t>
        <a:bodyPr/>
        <a:lstStyle/>
        <a:p>
          <a:r>
            <a:rPr lang="en-US" dirty="0" smtClean="0"/>
            <a:t>Reorganization energies</a:t>
          </a:r>
          <a:endParaRPr lang="en-US" dirty="0"/>
        </a:p>
      </dgm:t>
    </dgm:pt>
    <dgm:pt modelId="{E5E59DBF-6ED2-476B-9C30-D50624D53896}" type="parTrans" cxnId="{E624D0BD-1659-4D31-A854-528D1F1ED5F8}">
      <dgm:prSet/>
      <dgm:spPr/>
      <dgm:t>
        <a:bodyPr/>
        <a:lstStyle/>
        <a:p>
          <a:endParaRPr lang="en-US"/>
        </a:p>
      </dgm:t>
    </dgm:pt>
    <dgm:pt modelId="{C306D14A-30DE-4734-990F-3ACE0BC3FAD3}" type="sibTrans" cxnId="{E624D0BD-1659-4D31-A854-528D1F1ED5F8}">
      <dgm:prSet/>
      <dgm:spPr/>
      <dgm:t>
        <a:bodyPr/>
        <a:lstStyle/>
        <a:p>
          <a:endParaRPr lang="en-US"/>
        </a:p>
      </dgm:t>
    </dgm:pt>
    <dgm:pt modelId="{04496940-1D5A-4D9E-868C-01E39F6F4F73}">
      <dgm:prSet phldrT="[Text]"/>
      <dgm:spPr/>
      <dgm:t>
        <a:bodyPr/>
        <a:lstStyle/>
        <a:p>
          <a:r>
            <a:rPr lang="en-US" dirty="0" smtClean="0"/>
            <a:t>Charge transfer rates</a:t>
          </a:r>
          <a:endParaRPr lang="en-US" dirty="0"/>
        </a:p>
      </dgm:t>
    </dgm:pt>
    <dgm:pt modelId="{0BE4B076-E123-4C33-B95A-5A3E9281948C}" type="parTrans" cxnId="{845C7EEE-E754-4B23-AECC-47B34762F95F}">
      <dgm:prSet/>
      <dgm:spPr/>
      <dgm:t>
        <a:bodyPr/>
        <a:lstStyle/>
        <a:p>
          <a:endParaRPr lang="en-US"/>
        </a:p>
      </dgm:t>
    </dgm:pt>
    <dgm:pt modelId="{FFD59534-312B-4FAC-997A-88B88A912C05}" type="sibTrans" cxnId="{845C7EEE-E754-4B23-AECC-47B34762F95F}">
      <dgm:prSet/>
      <dgm:spPr/>
      <dgm:t>
        <a:bodyPr/>
        <a:lstStyle/>
        <a:p>
          <a:endParaRPr lang="en-US"/>
        </a:p>
      </dgm:t>
    </dgm:pt>
    <dgm:pt modelId="{68840F96-F0EF-4977-8805-E5F30729C5CE}">
      <dgm:prSet phldrT="[Text]"/>
      <dgm:spPr/>
      <dgm:t>
        <a:bodyPr/>
        <a:lstStyle/>
        <a:p>
          <a:r>
            <a:rPr lang="en-US" dirty="0" smtClean="0"/>
            <a:t>Charge mobility</a:t>
          </a:r>
          <a:endParaRPr lang="en-US" dirty="0"/>
        </a:p>
      </dgm:t>
    </dgm:pt>
    <dgm:pt modelId="{99B9EC7B-B248-4164-9AE3-E95DA6138CF5}" type="parTrans" cxnId="{12006EC4-D30E-43A2-9B2B-CC791DBCAE57}">
      <dgm:prSet/>
      <dgm:spPr/>
      <dgm:t>
        <a:bodyPr/>
        <a:lstStyle/>
        <a:p>
          <a:endParaRPr lang="en-US"/>
        </a:p>
      </dgm:t>
    </dgm:pt>
    <dgm:pt modelId="{FA5B77EE-3689-4CA3-B944-A601E69BA2E7}" type="sibTrans" cxnId="{12006EC4-D30E-43A2-9B2B-CC791DBCAE57}">
      <dgm:prSet/>
      <dgm:spPr/>
      <dgm:t>
        <a:bodyPr/>
        <a:lstStyle/>
        <a:p>
          <a:endParaRPr lang="en-US"/>
        </a:p>
      </dgm:t>
    </dgm:pt>
    <dgm:pt modelId="{F53F66C7-388E-48D3-8278-B81310992B41}">
      <dgm:prSet phldrT="[Text]"/>
      <dgm:spPr/>
      <dgm:t>
        <a:bodyPr/>
        <a:lstStyle/>
        <a:p>
          <a:r>
            <a:rPr lang="en-US" dirty="0" smtClean="0"/>
            <a:t>Binding energies</a:t>
          </a:r>
          <a:endParaRPr lang="en-US" dirty="0"/>
        </a:p>
      </dgm:t>
    </dgm:pt>
    <dgm:pt modelId="{715A11D8-4612-4DF2-B3EE-BCD342E7706F}" type="parTrans" cxnId="{7BEF3F90-3B79-4A58-A460-B46FF5B3FBAA}">
      <dgm:prSet/>
      <dgm:spPr/>
      <dgm:t>
        <a:bodyPr/>
        <a:lstStyle/>
        <a:p>
          <a:endParaRPr lang="en-US"/>
        </a:p>
      </dgm:t>
    </dgm:pt>
    <dgm:pt modelId="{FFE17BAB-598C-43F5-832F-29B4C2904F99}" type="sibTrans" cxnId="{7BEF3F90-3B79-4A58-A460-B46FF5B3FBAA}">
      <dgm:prSet/>
      <dgm:spPr/>
      <dgm:t>
        <a:bodyPr/>
        <a:lstStyle/>
        <a:p>
          <a:endParaRPr lang="en-US"/>
        </a:p>
      </dgm:t>
    </dgm:pt>
    <dgm:pt modelId="{89055352-570F-492A-A873-D277C1E27B82}">
      <dgm:prSet phldrT="[Text]"/>
      <dgm:spPr/>
      <dgm:t>
        <a:bodyPr/>
        <a:lstStyle/>
        <a:p>
          <a:r>
            <a:rPr lang="en-US" dirty="0" smtClean="0"/>
            <a:t>Binding characterization</a:t>
          </a:r>
          <a:endParaRPr lang="en-US" dirty="0"/>
        </a:p>
      </dgm:t>
    </dgm:pt>
    <dgm:pt modelId="{70B56836-99BF-407C-A95F-B1B9BBAA753D}" type="parTrans" cxnId="{611CFC09-B37B-42A4-8D7A-80F0977F3D49}">
      <dgm:prSet/>
      <dgm:spPr/>
      <dgm:t>
        <a:bodyPr/>
        <a:lstStyle/>
        <a:p>
          <a:endParaRPr lang="en-US"/>
        </a:p>
      </dgm:t>
    </dgm:pt>
    <dgm:pt modelId="{FC7E8BC3-3770-409D-881F-E9652D558F8C}" type="sibTrans" cxnId="{611CFC09-B37B-42A4-8D7A-80F0977F3D49}">
      <dgm:prSet/>
      <dgm:spPr/>
      <dgm:t>
        <a:bodyPr/>
        <a:lstStyle/>
        <a:p>
          <a:endParaRPr lang="en-US"/>
        </a:p>
      </dgm:t>
    </dgm:pt>
    <dgm:pt modelId="{769C78E4-F1F5-4E81-AD42-DD8D6628B596}">
      <dgm:prSet phldrT="[Text]"/>
      <dgm:spPr/>
      <dgm:t>
        <a:bodyPr/>
        <a:lstStyle/>
        <a:p>
          <a:r>
            <a:rPr lang="en-US" dirty="0" smtClean="0"/>
            <a:t>Electron density difference</a:t>
          </a:r>
          <a:endParaRPr lang="en-US" dirty="0"/>
        </a:p>
      </dgm:t>
    </dgm:pt>
    <dgm:pt modelId="{9884AD51-C012-42B7-B06E-545773B26B41}" type="parTrans" cxnId="{9A00E0F4-FC01-4FE6-A326-5A2B67A687A7}">
      <dgm:prSet/>
      <dgm:spPr/>
      <dgm:t>
        <a:bodyPr/>
        <a:lstStyle/>
        <a:p>
          <a:endParaRPr lang="en-US"/>
        </a:p>
      </dgm:t>
    </dgm:pt>
    <dgm:pt modelId="{7AF8323E-3A41-4668-981D-8DF41A83496F}" type="sibTrans" cxnId="{9A00E0F4-FC01-4FE6-A326-5A2B67A687A7}">
      <dgm:prSet/>
      <dgm:spPr/>
      <dgm:t>
        <a:bodyPr/>
        <a:lstStyle/>
        <a:p>
          <a:endParaRPr lang="en-US"/>
        </a:p>
      </dgm:t>
    </dgm:pt>
    <dgm:pt modelId="{880A9AAB-7C99-4011-A70A-45A35F31BA16}">
      <dgm:prSet phldrT="[Text]"/>
      <dgm:spPr/>
      <dgm:t>
        <a:bodyPr/>
        <a:lstStyle/>
        <a:p>
          <a:r>
            <a:rPr lang="en-US" dirty="0" smtClean="0"/>
            <a:t>Phonons</a:t>
          </a:r>
          <a:endParaRPr lang="en-US" dirty="0"/>
        </a:p>
      </dgm:t>
    </dgm:pt>
    <dgm:pt modelId="{EE9757AF-AF7D-47EE-9371-313E1AD2A30C}" type="parTrans" cxnId="{DCE34C50-54C1-46D5-A0CE-E038584019DC}">
      <dgm:prSet/>
      <dgm:spPr/>
      <dgm:t>
        <a:bodyPr/>
        <a:lstStyle/>
        <a:p>
          <a:endParaRPr lang="en-US"/>
        </a:p>
      </dgm:t>
    </dgm:pt>
    <dgm:pt modelId="{8A67A900-BAC2-4AF0-8DAB-2D3401793312}" type="sibTrans" cxnId="{DCE34C50-54C1-46D5-A0CE-E038584019DC}">
      <dgm:prSet/>
      <dgm:spPr/>
      <dgm:t>
        <a:bodyPr/>
        <a:lstStyle/>
        <a:p>
          <a:endParaRPr lang="en-US"/>
        </a:p>
      </dgm:t>
    </dgm:pt>
    <dgm:pt modelId="{BDA8862D-A935-4DBE-8594-6EA94C9C0145}">
      <dgm:prSet phldrT="[Text]"/>
      <dgm:spPr/>
      <dgm:t>
        <a:bodyPr/>
        <a:lstStyle/>
        <a:p>
          <a:r>
            <a:rPr lang="en-US" dirty="0" smtClean="0"/>
            <a:t>Band structure</a:t>
          </a:r>
          <a:endParaRPr lang="en-US" dirty="0"/>
        </a:p>
      </dgm:t>
    </dgm:pt>
    <dgm:pt modelId="{182D367E-62E2-4DC9-809E-0B23B19564F3}" type="parTrans" cxnId="{0044D419-2E3F-453B-85EE-038A66A78DD7}">
      <dgm:prSet/>
      <dgm:spPr/>
      <dgm:t>
        <a:bodyPr/>
        <a:lstStyle/>
        <a:p>
          <a:endParaRPr lang="en-US"/>
        </a:p>
      </dgm:t>
    </dgm:pt>
    <dgm:pt modelId="{7F5829A6-921E-4618-BF90-CDAE5B201F2A}" type="sibTrans" cxnId="{0044D419-2E3F-453B-85EE-038A66A78DD7}">
      <dgm:prSet/>
      <dgm:spPr/>
      <dgm:t>
        <a:bodyPr/>
        <a:lstStyle/>
        <a:p>
          <a:endParaRPr lang="en-US"/>
        </a:p>
      </dgm:t>
    </dgm:pt>
    <dgm:pt modelId="{35258660-8C94-4E13-8FAB-E8C90E150673}">
      <dgm:prSet phldrT="[Text]"/>
      <dgm:spPr/>
      <dgm:t>
        <a:bodyPr/>
        <a:lstStyle/>
        <a:p>
          <a:r>
            <a:rPr lang="en-US" dirty="0" smtClean="0"/>
            <a:t>Band gap</a:t>
          </a:r>
          <a:endParaRPr lang="en-US" dirty="0"/>
        </a:p>
      </dgm:t>
    </dgm:pt>
    <dgm:pt modelId="{2143E232-8AAE-4624-9549-9D71BF256B2A}" type="parTrans" cxnId="{27E4DD7E-D965-4790-B0ED-42652B5B7F64}">
      <dgm:prSet/>
      <dgm:spPr/>
      <dgm:t>
        <a:bodyPr/>
        <a:lstStyle/>
        <a:p>
          <a:endParaRPr lang="en-US"/>
        </a:p>
      </dgm:t>
    </dgm:pt>
    <dgm:pt modelId="{ABBB09EB-3CBB-4F58-A374-D77B81476250}" type="sibTrans" cxnId="{27E4DD7E-D965-4790-B0ED-42652B5B7F64}">
      <dgm:prSet/>
      <dgm:spPr/>
      <dgm:t>
        <a:bodyPr/>
        <a:lstStyle/>
        <a:p>
          <a:endParaRPr lang="en-US"/>
        </a:p>
      </dgm:t>
    </dgm:pt>
    <dgm:pt modelId="{BC915858-F894-4BD8-B3F9-C3C4BA1370BA}">
      <dgm:prSet phldrT="[Text]"/>
      <dgm:spPr/>
      <dgm:t>
        <a:bodyPr/>
        <a:lstStyle/>
        <a:p>
          <a:r>
            <a:rPr lang="en-US" dirty="0" smtClean="0"/>
            <a:t>Binding preference</a:t>
          </a:r>
          <a:endParaRPr lang="en-US" dirty="0"/>
        </a:p>
      </dgm:t>
    </dgm:pt>
    <dgm:pt modelId="{CC428A96-B05D-4CC6-9A20-E4FBDD95EABC}" type="parTrans" cxnId="{0C7EB95F-35C3-4F24-9943-1E836ED9B5AA}">
      <dgm:prSet/>
      <dgm:spPr/>
      <dgm:t>
        <a:bodyPr/>
        <a:lstStyle/>
        <a:p>
          <a:endParaRPr lang="en-US"/>
        </a:p>
      </dgm:t>
    </dgm:pt>
    <dgm:pt modelId="{BF4E0545-3840-4683-8D7F-7F3C84DB2581}" type="sibTrans" cxnId="{0C7EB95F-35C3-4F24-9943-1E836ED9B5AA}">
      <dgm:prSet/>
      <dgm:spPr/>
      <dgm:t>
        <a:bodyPr/>
        <a:lstStyle/>
        <a:p>
          <a:endParaRPr lang="en-US"/>
        </a:p>
      </dgm:t>
    </dgm:pt>
    <dgm:pt modelId="{4BCDE82D-72EB-4385-B720-9C6AFFEA797E}">
      <dgm:prSet phldrT="[Text]"/>
      <dgm:spPr/>
      <dgm:t>
        <a:bodyPr/>
        <a:lstStyle/>
        <a:p>
          <a:r>
            <a:rPr lang="en-US" dirty="0" smtClean="0"/>
            <a:t>Energy decomposition</a:t>
          </a:r>
          <a:endParaRPr lang="en-US" dirty="0"/>
        </a:p>
      </dgm:t>
    </dgm:pt>
    <dgm:pt modelId="{3BDCB97D-1F53-4149-98B6-25F76C4E2F62}" type="parTrans" cxnId="{33758EFD-438B-4767-B898-FB87F6D5E2E4}">
      <dgm:prSet/>
      <dgm:spPr/>
      <dgm:t>
        <a:bodyPr/>
        <a:lstStyle/>
        <a:p>
          <a:endParaRPr lang="en-US"/>
        </a:p>
      </dgm:t>
    </dgm:pt>
    <dgm:pt modelId="{6099EE0F-5B74-4E7F-B03A-3DA5A47E7F14}" type="sibTrans" cxnId="{33758EFD-438B-4767-B898-FB87F6D5E2E4}">
      <dgm:prSet/>
      <dgm:spPr/>
      <dgm:t>
        <a:bodyPr/>
        <a:lstStyle/>
        <a:p>
          <a:endParaRPr lang="en-US"/>
        </a:p>
      </dgm:t>
    </dgm:pt>
    <dgm:pt modelId="{56EF42BA-E821-4CB8-B57F-3D44C7A51338}">
      <dgm:prSet phldrT="[Text]"/>
      <dgm:spPr/>
      <dgm:t>
        <a:bodyPr/>
        <a:lstStyle/>
        <a:p>
          <a:r>
            <a:rPr lang="en-US" dirty="0" smtClean="0"/>
            <a:t>Raman</a:t>
          </a:r>
          <a:endParaRPr lang="en-US" dirty="0"/>
        </a:p>
      </dgm:t>
    </dgm:pt>
    <dgm:pt modelId="{680B10B6-D29E-44E5-B68F-EE1615C7362E}" type="parTrans" cxnId="{BD6A8FDB-309C-4B5B-8D10-A5107C12F9DA}">
      <dgm:prSet/>
      <dgm:spPr/>
      <dgm:t>
        <a:bodyPr/>
        <a:lstStyle/>
        <a:p>
          <a:endParaRPr lang="en-US"/>
        </a:p>
      </dgm:t>
    </dgm:pt>
    <dgm:pt modelId="{94CF40F7-1CE3-4C26-B9CE-0E08CBF22A0E}" type="sibTrans" cxnId="{BD6A8FDB-309C-4B5B-8D10-A5107C12F9DA}">
      <dgm:prSet/>
      <dgm:spPr/>
      <dgm:t>
        <a:bodyPr/>
        <a:lstStyle/>
        <a:p>
          <a:endParaRPr lang="en-US"/>
        </a:p>
      </dgm:t>
    </dgm:pt>
    <dgm:pt modelId="{749D07E3-3957-49E4-B17F-FBC849EBE839}">
      <dgm:prSet phldrT="[Text]"/>
      <dgm:spPr/>
      <dgm:t>
        <a:bodyPr/>
        <a:lstStyle/>
        <a:p>
          <a:r>
            <a:rPr lang="en-US" dirty="0" smtClean="0"/>
            <a:t>Cell volume</a:t>
          </a:r>
          <a:endParaRPr lang="en-US" dirty="0"/>
        </a:p>
      </dgm:t>
    </dgm:pt>
    <dgm:pt modelId="{8E115BAD-1EC7-4713-B918-4BA16D9EB513}" type="parTrans" cxnId="{B609D2E0-189E-4123-AC55-787F9B7F9E66}">
      <dgm:prSet/>
      <dgm:spPr/>
      <dgm:t>
        <a:bodyPr/>
        <a:lstStyle/>
        <a:p>
          <a:endParaRPr lang="en-US"/>
        </a:p>
      </dgm:t>
    </dgm:pt>
    <dgm:pt modelId="{FF51DCBA-4AE4-4D9A-AF14-4E4A8803C3FC}" type="sibTrans" cxnId="{B609D2E0-189E-4123-AC55-787F9B7F9E66}">
      <dgm:prSet/>
      <dgm:spPr/>
      <dgm:t>
        <a:bodyPr/>
        <a:lstStyle/>
        <a:p>
          <a:endParaRPr lang="en-US"/>
        </a:p>
      </dgm:t>
    </dgm:pt>
    <dgm:pt modelId="{BF861857-121A-4621-B108-A4370F1C9FDF}">
      <dgm:prSet phldrT="[Text]"/>
      <dgm:spPr/>
      <dgm:t>
        <a:bodyPr/>
        <a:lstStyle/>
        <a:p>
          <a:r>
            <a:rPr lang="en-US" dirty="0" smtClean="0"/>
            <a:t>Charge transfer</a:t>
          </a:r>
          <a:endParaRPr lang="en-US" dirty="0"/>
        </a:p>
      </dgm:t>
    </dgm:pt>
    <dgm:pt modelId="{026CB728-F0EF-4BF8-ACB4-59D7687233BE}" type="parTrans" cxnId="{8D5FACB0-740A-4D83-A63A-9F316563FCC2}">
      <dgm:prSet/>
      <dgm:spPr/>
      <dgm:t>
        <a:bodyPr/>
        <a:lstStyle/>
        <a:p>
          <a:endParaRPr lang="en-US"/>
        </a:p>
      </dgm:t>
    </dgm:pt>
    <dgm:pt modelId="{2D57FAA6-6D90-45BC-B5EF-29F7FF14028C}" type="sibTrans" cxnId="{8D5FACB0-740A-4D83-A63A-9F316563FCC2}">
      <dgm:prSet/>
      <dgm:spPr/>
      <dgm:t>
        <a:bodyPr/>
        <a:lstStyle/>
        <a:p>
          <a:endParaRPr lang="en-US"/>
        </a:p>
      </dgm:t>
    </dgm:pt>
    <dgm:pt modelId="{BFA0894E-6602-4291-8732-A3D1DE831316}" type="pres">
      <dgm:prSet presAssocID="{FCC4E790-E847-4392-9C09-843B1D52885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22D03B-2991-41D0-BB5C-3FEAF1B61ADB}" type="pres">
      <dgm:prSet presAssocID="{FCC4E790-E847-4392-9C09-843B1D528851}" presName="fgShape" presStyleLbl="fgShp" presStyleIdx="0" presStyleCnt="1"/>
      <dgm:spPr/>
    </dgm:pt>
    <dgm:pt modelId="{01F121CD-F89F-4255-BCB9-D689111DFBA8}" type="pres">
      <dgm:prSet presAssocID="{FCC4E790-E847-4392-9C09-843B1D528851}" presName="linComp" presStyleCnt="0"/>
      <dgm:spPr/>
    </dgm:pt>
    <dgm:pt modelId="{20A430A7-D63E-4A53-A73D-E645117A650E}" type="pres">
      <dgm:prSet presAssocID="{BEB55E42-E53C-4A20-8548-73739E95AA08}" presName="compNode" presStyleCnt="0"/>
      <dgm:spPr/>
    </dgm:pt>
    <dgm:pt modelId="{32C1C902-E6E6-4114-BA8E-80AC70942F70}" type="pres">
      <dgm:prSet presAssocID="{BEB55E42-E53C-4A20-8548-73739E95AA08}" presName="bkgdShape" presStyleLbl="node1" presStyleIdx="0" presStyleCnt="5"/>
      <dgm:spPr/>
      <dgm:t>
        <a:bodyPr/>
        <a:lstStyle/>
        <a:p>
          <a:endParaRPr lang="en-US"/>
        </a:p>
      </dgm:t>
    </dgm:pt>
    <dgm:pt modelId="{5BB8E414-D16F-400A-A834-0D4BAF2E1E4F}" type="pres">
      <dgm:prSet presAssocID="{BEB55E42-E53C-4A20-8548-73739E95AA08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90892-6666-4871-8277-5F557E2BB426}" type="pres">
      <dgm:prSet presAssocID="{BEB55E42-E53C-4A20-8548-73739E95AA08}" presName="invisiNode" presStyleLbl="node1" presStyleIdx="0" presStyleCnt="5"/>
      <dgm:spPr/>
    </dgm:pt>
    <dgm:pt modelId="{777B4D9B-96A0-4FF1-BF34-2D181BE905AA}" type="pres">
      <dgm:prSet presAssocID="{BEB55E42-E53C-4A20-8548-73739E95AA08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8000" r="-98000"/>
          </a:stretch>
        </a:blipFill>
      </dgm:spPr>
    </dgm:pt>
    <dgm:pt modelId="{D03B3DA8-D2AB-4ADB-9198-88125E8BA642}" type="pres">
      <dgm:prSet presAssocID="{A56728C6-551C-4005-843A-00B6E259BE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72B524C-2851-447F-BB83-3CDF57F590A9}" type="pres">
      <dgm:prSet presAssocID="{D4BEE940-5D9F-40AC-9660-CE5CDBFAD4E3}" presName="compNode" presStyleCnt="0"/>
      <dgm:spPr/>
    </dgm:pt>
    <dgm:pt modelId="{8D10C012-7448-49A6-BF59-48E44ACEFDE4}" type="pres">
      <dgm:prSet presAssocID="{D4BEE940-5D9F-40AC-9660-CE5CDBFAD4E3}" presName="bkgdShape" presStyleLbl="node1" presStyleIdx="1" presStyleCnt="5"/>
      <dgm:spPr/>
      <dgm:t>
        <a:bodyPr/>
        <a:lstStyle/>
        <a:p>
          <a:endParaRPr lang="en-US"/>
        </a:p>
      </dgm:t>
    </dgm:pt>
    <dgm:pt modelId="{AF6A232B-1C0F-4390-AE1E-45E75C3ADE18}" type="pres">
      <dgm:prSet presAssocID="{D4BEE940-5D9F-40AC-9660-CE5CDBFAD4E3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B6285-50C6-48E6-8564-13E00E615D24}" type="pres">
      <dgm:prSet presAssocID="{D4BEE940-5D9F-40AC-9660-CE5CDBFAD4E3}" presName="invisiNode" presStyleLbl="node1" presStyleIdx="1" presStyleCnt="5"/>
      <dgm:spPr/>
    </dgm:pt>
    <dgm:pt modelId="{657E304F-CCEB-483A-9B6E-E46553B9BD1D}" type="pres">
      <dgm:prSet presAssocID="{D4BEE940-5D9F-40AC-9660-CE5CDBFAD4E3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</dgm:spPr>
    </dgm:pt>
    <dgm:pt modelId="{42533CB0-3F9E-4474-8DD1-B4F9ABA81056}" type="pres">
      <dgm:prSet presAssocID="{C3D20262-7388-41BE-9CB1-6F1F3B710BD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CC243C-811D-4EEB-9661-36A397678818}" type="pres">
      <dgm:prSet presAssocID="{DEF6C886-9712-4181-A090-CE6AAC02671F}" presName="compNode" presStyleCnt="0"/>
      <dgm:spPr/>
    </dgm:pt>
    <dgm:pt modelId="{5CC197F7-2E7B-4B2E-B338-21C67D5387BF}" type="pres">
      <dgm:prSet presAssocID="{DEF6C886-9712-4181-A090-CE6AAC02671F}" presName="bkgdShape" presStyleLbl="node1" presStyleIdx="2" presStyleCnt="5"/>
      <dgm:spPr/>
      <dgm:t>
        <a:bodyPr/>
        <a:lstStyle/>
        <a:p>
          <a:endParaRPr lang="en-US"/>
        </a:p>
      </dgm:t>
    </dgm:pt>
    <dgm:pt modelId="{55939D1D-CE91-40E9-9325-93C718906D14}" type="pres">
      <dgm:prSet presAssocID="{DEF6C886-9712-4181-A090-CE6AAC02671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68C77-A9B0-45DA-9294-EFFE7BAE126B}" type="pres">
      <dgm:prSet presAssocID="{DEF6C886-9712-4181-A090-CE6AAC02671F}" presName="invisiNode" presStyleLbl="node1" presStyleIdx="2" presStyleCnt="5"/>
      <dgm:spPr/>
    </dgm:pt>
    <dgm:pt modelId="{AA6FCAB6-4571-4805-9691-1D6A493FA1A8}" type="pres">
      <dgm:prSet presAssocID="{DEF6C886-9712-4181-A090-CE6AAC02671F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5E489557-C42A-4556-B285-5EA968986514}" type="pres">
      <dgm:prSet presAssocID="{7EC85EF9-7C1F-462E-B323-F4553A566A9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FD2861E-F2FE-41E8-9C75-9E547F5FFC92}" type="pres">
      <dgm:prSet presAssocID="{B40D013A-DDE4-4883-A7F9-9A45F40C9470}" presName="compNode" presStyleCnt="0"/>
      <dgm:spPr/>
    </dgm:pt>
    <dgm:pt modelId="{32F2FEBD-D40F-4B46-9D89-F86BE38DB069}" type="pres">
      <dgm:prSet presAssocID="{B40D013A-DDE4-4883-A7F9-9A45F40C9470}" presName="bkgdShape" presStyleLbl="node1" presStyleIdx="3" presStyleCnt="5"/>
      <dgm:spPr/>
      <dgm:t>
        <a:bodyPr/>
        <a:lstStyle/>
        <a:p>
          <a:endParaRPr lang="en-US"/>
        </a:p>
      </dgm:t>
    </dgm:pt>
    <dgm:pt modelId="{01DE484C-E8A4-40C2-B218-22FD11D0E19E}" type="pres">
      <dgm:prSet presAssocID="{B40D013A-DDE4-4883-A7F9-9A45F40C9470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8F3F18-37A7-4766-8AC7-EE61C27D8942}" type="pres">
      <dgm:prSet presAssocID="{B40D013A-DDE4-4883-A7F9-9A45F40C9470}" presName="invisiNode" presStyleLbl="node1" presStyleIdx="3" presStyleCnt="5"/>
      <dgm:spPr/>
    </dgm:pt>
    <dgm:pt modelId="{9946B27E-EE9E-49F1-8C72-141C74912391}" type="pres">
      <dgm:prSet presAssocID="{B40D013A-DDE4-4883-A7F9-9A45F40C9470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42711844-A795-434E-BC01-97244E0C1BD0}" type="pres">
      <dgm:prSet presAssocID="{9A9850D1-1269-4D28-8AD2-DEAE81E637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86A7CBA-C0EF-4DF4-8444-BF6AD551BB9B}" type="pres">
      <dgm:prSet presAssocID="{56A59D77-59C2-4DCA-A16F-5135280FD4D5}" presName="compNode" presStyleCnt="0"/>
      <dgm:spPr/>
    </dgm:pt>
    <dgm:pt modelId="{88AC5B47-0C9A-49A8-ACF7-9493E2CEF75B}" type="pres">
      <dgm:prSet presAssocID="{56A59D77-59C2-4DCA-A16F-5135280FD4D5}" presName="bkgdShape" presStyleLbl="node1" presStyleIdx="4" presStyleCnt="5"/>
      <dgm:spPr/>
      <dgm:t>
        <a:bodyPr/>
        <a:lstStyle/>
        <a:p>
          <a:endParaRPr lang="en-US"/>
        </a:p>
      </dgm:t>
    </dgm:pt>
    <dgm:pt modelId="{CA4D931B-395E-4B1F-B03B-CECE82C9CCF9}" type="pres">
      <dgm:prSet presAssocID="{56A59D77-59C2-4DCA-A16F-5135280FD4D5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5D024-BA17-4D28-9F63-7F62EEC6770F}" type="pres">
      <dgm:prSet presAssocID="{56A59D77-59C2-4DCA-A16F-5135280FD4D5}" presName="invisiNode" presStyleLbl="node1" presStyleIdx="4" presStyleCnt="5"/>
      <dgm:spPr/>
    </dgm:pt>
    <dgm:pt modelId="{CBD5189E-3586-44B2-9F2F-DC5F9FFAF544}" type="pres">
      <dgm:prSet presAssocID="{56A59D77-59C2-4DCA-A16F-5135280FD4D5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945D92D6-8AE6-439C-AD2B-28800BE9D16F}" type="presOf" srcId="{4BCDE82D-72EB-4385-B720-9C6AFFEA797E}" destId="{88AC5B47-0C9A-49A8-ACF7-9493E2CEF75B}" srcOrd="0" destOrd="4" presId="urn:microsoft.com/office/officeart/2005/8/layout/hList7"/>
    <dgm:cxn modelId="{28AE6C92-5818-458D-957B-3B157A7261D7}" type="presOf" srcId="{E628C76E-0C2A-42CE-8944-1189CAA17C1E}" destId="{32C1C902-E6E6-4114-BA8E-80AC70942F70}" srcOrd="0" destOrd="3" presId="urn:microsoft.com/office/officeart/2005/8/layout/hList7"/>
    <dgm:cxn modelId="{A01869BB-D606-4FFF-85B6-D267128FF988}" type="presOf" srcId="{FB1E7FAD-060D-419F-B0EC-118C2BFBA92E}" destId="{5CC197F7-2E7B-4B2E-B338-21C67D5387BF}" srcOrd="0" destOrd="1" presId="urn:microsoft.com/office/officeart/2005/8/layout/hList7"/>
    <dgm:cxn modelId="{8D5FACB0-740A-4D83-A63A-9F316563FCC2}" srcId="{56A59D77-59C2-4DCA-A16F-5135280FD4D5}" destId="{BF861857-121A-4621-B108-A4370F1C9FDF}" srcOrd="4" destOrd="0" parTransId="{026CB728-F0EF-4BF8-ACB4-59D7687233BE}" sibTransId="{2D57FAA6-6D90-45BC-B5EF-29F7FF14028C}"/>
    <dgm:cxn modelId="{BD6A8FDB-309C-4B5B-8D10-A5107C12F9DA}" srcId="{DEF6C886-9712-4181-A090-CE6AAC02671F}" destId="{56EF42BA-E821-4CB8-B57F-3D44C7A51338}" srcOrd="2" destOrd="0" parTransId="{680B10B6-D29E-44E5-B68F-EE1615C7362E}" sibTransId="{94CF40F7-1CE3-4C26-B9CE-0E08CBF22A0E}"/>
    <dgm:cxn modelId="{4DBF38F1-E39A-40F6-8283-C4573C381030}" type="presOf" srcId="{26FB171F-7494-473C-9EE6-6645830DA566}" destId="{AF6A232B-1C0F-4390-AE1E-45E75C3ADE18}" srcOrd="1" destOrd="1" presId="urn:microsoft.com/office/officeart/2005/8/layout/hList7"/>
    <dgm:cxn modelId="{81F1CE31-C3D6-450B-A1FE-1F8C52C6B72C}" type="presOf" srcId="{DEF6C886-9712-4181-A090-CE6AAC02671F}" destId="{55939D1D-CE91-40E9-9325-93C718906D14}" srcOrd="1" destOrd="0" presId="urn:microsoft.com/office/officeart/2005/8/layout/hList7"/>
    <dgm:cxn modelId="{BA898C32-B258-4C94-ABB0-6FDFCB7141EF}" type="presOf" srcId="{35258660-8C94-4E13-8FAB-E8C90E150673}" destId="{32F2FEBD-D40F-4B46-9D89-F86BE38DB069}" srcOrd="0" destOrd="5" presId="urn:microsoft.com/office/officeart/2005/8/layout/hList7"/>
    <dgm:cxn modelId="{B0AEAC4C-F926-41A7-886B-497751A96000}" srcId="{D4BEE940-5D9F-40AC-9660-CE5CDBFAD4E3}" destId="{26FB171F-7494-473C-9EE6-6645830DA566}" srcOrd="0" destOrd="0" parTransId="{70689843-28C7-40B4-AF82-E6002626A33C}" sibTransId="{4C8B0135-6116-4EEC-8868-C071BA8F5CDA}"/>
    <dgm:cxn modelId="{92E2CE88-A7A0-4078-962A-8230E313648C}" type="presOf" srcId="{C055107B-F17A-44A5-9F13-793ACBACB656}" destId="{8D10C012-7448-49A6-BF59-48E44ACEFDE4}" srcOrd="0" destOrd="2" presId="urn:microsoft.com/office/officeart/2005/8/layout/hList7"/>
    <dgm:cxn modelId="{4E99F532-7483-4A42-89EB-DCEC606D2208}" type="presOf" srcId="{68840F96-F0EF-4977-8805-E5F30729C5CE}" destId="{01DE484C-E8A4-40C2-B218-22FD11D0E19E}" srcOrd="1" destOrd="3" presId="urn:microsoft.com/office/officeart/2005/8/layout/hList7"/>
    <dgm:cxn modelId="{B533A50A-5000-4A99-B0F5-5DF40F310ACF}" type="presOf" srcId="{749D07E3-3957-49E4-B17F-FBC849EBE839}" destId="{32C1C902-E6E6-4114-BA8E-80AC70942F70}" srcOrd="0" destOrd="5" presId="urn:microsoft.com/office/officeart/2005/8/layout/hList7"/>
    <dgm:cxn modelId="{F6D862A4-983B-4D5D-9A6E-899D26C8B518}" type="presOf" srcId="{89055352-570F-492A-A873-D277C1E27B82}" destId="{88AC5B47-0C9A-49A8-ACF7-9493E2CEF75B}" srcOrd="0" destOrd="2" presId="urn:microsoft.com/office/officeart/2005/8/layout/hList7"/>
    <dgm:cxn modelId="{E624D0BD-1659-4D31-A854-528D1F1ED5F8}" srcId="{B40D013A-DDE4-4883-A7F9-9A45F40C9470}" destId="{93DB7DD1-992E-4E09-AA50-60254D41E355}" srcOrd="0" destOrd="0" parTransId="{E5E59DBF-6ED2-476B-9C30-D50624D53896}" sibTransId="{C306D14A-30DE-4734-990F-3ACE0BC3FAD3}"/>
    <dgm:cxn modelId="{B4D90EC3-2199-4B4E-9E65-D37F0B8C63B1}" type="presOf" srcId="{93DB7DD1-992E-4E09-AA50-60254D41E355}" destId="{01DE484C-E8A4-40C2-B218-22FD11D0E19E}" srcOrd="1" destOrd="1" presId="urn:microsoft.com/office/officeart/2005/8/layout/hList7"/>
    <dgm:cxn modelId="{AE1ED607-A168-4FB5-8A64-74DB1B3C4A09}" type="presOf" srcId="{BC915858-F894-4BD8-B3F9-C3C4BA1370BA}" destId="{88AC5B47-0C9A-49A8-ACF7-9493E2CEF75B}" srcOrd="0" destOrd="3" presId="urn:microsoft.com/office/officeart/2005/8/layout/hList7"/>
    <dgm:cxn modelId="{2F19665E-A974-4CCE-8672-EFC9BD57F00E}" srcId="{FCC4E790-E847-4392-9C09-843B1D528851}" destId="{BEB55E42-E53C-4A20-8548-73739E95AA08}" srcOrd="0" destOrd="0" parTransId="{CBCF557E-A5CC-470D-985F-21BC9CAA6DC9}" sibTransId="{A56728C6-551C-4005-843A-00B6E259BE38}"/>
    <dgm:cxn modelId="{55C76DF4-4E31-4814-902A-43A020E9CA32}" type="presOf" srcId="{E628C76E-0C2A-42CE-8944-1189CAA17C1E}" destId="{5BB8E414-D16F-400A-A834-0D4BAF2E1E4F}" srcOrd="1" destOrd="3" presId="urn:microsoft.com/office/officeart/2005/8/layout/hList7"/>
    <dgm:cxn modelId="{8DF0153B-31F0-4396-BA73-A051FDD42C60}" type="presOf" srcId="{769C78E4-F1F5-4E81-AD42-DD8D6628B596}" destId="{8D10C012-7448-49A6-BF59-48E44ACEFDE4}" srcOrd="0" destOrd="4" presId="urn:microsoft.com/office/officeart/2005/8/layout/hList7"/>
    <dgm:cxn modelId="{0471D9C6-AEF9-49A0-968D-046A74749543}" type="presOf" srcId="{4BCDE82D-72EB-4385-B720-9C6AFFEA797E}" destId="{CA4D931B-395E-4B1F-B03B-CECE82C9CCF9}" srcOrd="1" destOrd="4" presId="urn:microsoft.com/office/officeart/2005/8/layout/hList7"/>
    <dgm:cxn modelId="{F63C8291-2DDA-4C44-BFEE-BC83D0162782}" type="presOf" srcId="{BDA8862D-A935-4DBE-8594-6EA94C9C0145}" destId="{01DE484C-E8A4-40C2-B218-22FD11D0E19E}" srcOrd="1" destOrd="4" presId="urn:microsoft.com/office/officeart/2005/8/layout/hList7"/>
    <dgm:cxn modelId="{3E60A9BF-9957-4E9F-9DED-159780D1A302}" type="presOf" srcId="{FB1E7FAD-060D-419F-B0EC-118C2BFBA92E}" destId="{55939D1D-CE91-40E9-9325-93C718906D14}" srcOrd="1" destOrd="1" presId="urn:microsoft.com/office/officeart/2005/8/layout/hList7"/>
    <dgm:cxn modelId="{8F18C185-AEB0-4719-9A98-85FA0AC7B063}" type="presOf" srcId="{D4BEE940-5D9F-40AC-9660-CE5CDBFAD4E3}" destId="{AF6A232B-1C0F-4390-AE1E-45E75C3ADE18}" srcOrd="1" destOrd="0" presId="urn:microsoft.com/office/officeart/2005/8/layout/hList7"/>
    <dgm:cxn modelId="{088E9ED9-5E62-4CA9-9064-2FFCC98AEC32}" type="presOf" srcId="{B40A3A0A-82E8-4165-8276-A337EF783E25}" destId="{5BB8E414-D16F-400A-A834-0D4BAF2E1E4F}" srcOrd="1" destOrd="1" presId="urn:microsoft.com/office/officeart/2005/8/layout/hList7"/>
    <dgm:cxn modelId="{718244B2-6FBC-4A0C-A421-6D47BD262CD5}" type="presOf" srcId="{267AA7ED-B54A-4E65-98E6-2CF851A0F71D}" destId="{32C1C902-E6E6-4114-BA8E-80AC70942F70}" srcOrd="0" destOrd="2" presId="urn:microsoft.com/office/officeart/2005/8/layout/hList7"/>
    <dgm:cxn modelId="{A43DAB52-FDD1-4AA2-86F3-9869DA82926E}" type="presOf" srcId="{B40D013A-DDE4-4883-A7F9-9A45F40C9470}" destId="{01DE484C-E8A4-40C2-B218-22FD11D0E19E}" srcOrd="1" destOrd="0" presId="urn:microsoft.com/office/officeart/2005/8/layout/hList7"/>
    <dgm:cxn modelId="{DCE34C50-54C1-46D5-A0CE-E038584019DC}" srcId="{DEF6C886-9712-4181-A090-CE6AAC02671F}" destId="{880A9AAB-7C99-4011-A70A-45A35F31BA16}" srcOrd="1" destOrd="0" parTransId="{EE9757AF-AF7D-47EE-9371-313E1AD2A30C}" sibTransId="{8A67A900-BAC2-4AF0-8DAB-2D3401793312}"/>
    <dgm:cxn modelId="{E77FDA7E-DBA0-43B7-83D1-E02747920584}" type="presOf" srcId="{880A9AAB-7C99-4011-A70A-45A35F31BA16}" destId="{5CC197F7-2E7B-4B2E-B338-21C67D5387BF}" srcOrd="0" destOrd="2" presId="urn:microsoft.com/office/officeart/2005/8/layout/hList7"/>
    <dgm:cxn modelId="{739BBBCB-3C7B-471C-BB76-CF098066ECDE}" type="presOf" srcId="{61148F21-2DEF-4386-B865-B4C8065F628A}" destId="{8D10C012-7448-49A6-BF59-48E44ACEFDE4}" srcOrd="0" destOrd="3" presId="urn:microsoft.com/office/officeart/2005/8/layout/hList7"/>
    <dgm:cxn modelId="{9DE15336-0592-4DAF-B4C1-52305F63ECBC}" type="presOf" srcId="{BEB55E42-E53C-4A20-8548-73739E95AA08}" destId="{32C1C902-E6E6-4114-BA8E-80AC70942F70}" srcOrd="0" destOrd="0" presId="urn:microsoft.com/office/officeart/2005/8/layout/hList7"/>
    <dgm:cxn modelId="{6493BA0B-A7BC-4F93-8210-9D115A476B73}" type="presOf" srcId="{B40A3A0A-82E8-4165-8276-A337EF783E25}" destId="{32C1C902-E6E6-4114-BA8E-80AC70942F70}" srcOrd="0" destOrd="1" presId="urn:microsoft.com/office/officeart/2005/8/layout/hList7"/>
    <dgm:cxn modelId="{14691BDB-2C8E-4737-BF32-5296B2E5D488}" type="presOf" srcId="{C055107B-F17A-44A5-9F13-793ACBACB656}" destId="{AF6A232B-1C0F-4390-AE1E-45E75C3ADE18}" srcOrd="1" destOrd="2" presId="urn:microsoft.com/office/officeart/2005/8/layout/hList7"/>
    <dgm:cxn modelId="{9DB0F249-9842-4BB2-844B-7C94A77F30E1}" srcId="{D4BEE940-5D9F-40AC-9660-CE5CDBFAD4E3}" destId="{61148F21-2DEF-4386-B865-B4C8065F628A}" srcOrd="2" destOrd="0" parTransId="{B2B05885-59B6-445F-9F17-A7A3DD679F0D}" sibTransId="{72702E48-959E-42F7-B729-030AB622D3F2}"/>
    <dgm:cxn modelId="{8E4C6441-0C88-44AF-AAD7-E30A3EA8BD91}" type="presOf" srcId="{769C78E4-F1F5-4E81-AD42-DD8D6628B596}" destId="{AF6A232B-1C0F-4390-AE1E-45E75C3ADE18}" srcOrd="1" destOrd="4" presId="urn:microsoft.com/office/officeart/2005/8/layout/hList7"/>
    <dgm:cxn modelId="{728204D5-CE77-45DA-82C1-9645A7B35B11}" srcId="{DEF6C886-9712-4181-A090-CE6AAC02671F}" destId="{C26C13C1-A58D-4896-9934-9F7207F6A8B0}" srcOrd="4" destOrd="0" parTransId="{D294BED6-5975-4C35-89B4-4C908A15E643}" sibTransId="{E43F8068-3101-4808-A60C-D5DCD40EC2F9}"/>
    <dgm:cxn modelId="{A56FFB95-AB17-4DE6-ACB6-CE1A3D1EA378}" type="presOf" srcId="{04496940-1D5A-4D9E-868C-01E39F6F4F73}" destId="{32F2FEBD-D40F-4B46-9D89-F86BE38DB069}" srcOrd="0" destOrd="2" presId="urn:microsoft.com/office/officeart/2005/8/layout/hList7"/>
    <dgm:cxn modelId="{CC43F4B6-6695-43DE-9C42-6747F06F05B3}" type="presOf" srcId="{BF861857-121A-4621-B108-A4370F1C9FDF}" destId="{CA4D931B-395E-4B1F-B03B-CECE82C9CCF9}" srcOrd="1" destOrd="5" presId="urn:microsoft.com/office/officeart/2005/8/layout/hList7"/>
    <dgm:cxn modelId="{E878481A-9CCC-466A-ABF0-054391202450}" type="presOf" srcId="{9A9850D1-1269-4D28-8AD2-DEAE81E637F3}" destId="{42711844-A795-434E-BC01-97244E0C1BD0}" srcOrd="0" destOrd="0" presId="urn:microsoft.com/office/officeart/2005/8/layout/hList7"/>
    <dgm:cxn modelId="{4FE526AE-02E0-4087-A95E-E6921161F9F8}" srcId="{FCC4E790-E847-4392-9C09-843B1D528851}" destId="{B40D013A-DDE4-4883-A7F9-9A45F40C9470}" srcOrd="3" destOrd="0" parTransId="{4111F03B-DE07-41B4-9A4D-4E433F6C3E20}" sibTransId="{9A9850D1-1269-4D28-8AD2-DEAE81E637F3}"/>
    <dgm:cxn modelId="{E707ACE7-B168-4C72-AFCD-C1A0011CE222}" srcId="{FCC4E790-E847-4392-9C09-843B1D528851}" destId="{DEF6C886-9712-4181-A090-CE6AAC02671F}" srcOrd="2" destOrd="0" parTransId="{040D24BB-4500-4E16-A6DF-45B23E7C0A10}" sibTransId="{7EC85EF9-7C1F-462E-B323-F4553A566A93}"/>
    <dgm:cxn modelId="{0044D419-2E3F-453B-85EE-038A66A78DD7}" srcId="{B40D013A-DDE4-4883-A7F9-9A45F40C9470}" destId="{BDA8862D-A935-4DBE-8594-6EA94C9C0145}" srcOrd="3" destOrd="0" parTransId="{182D367E-62E2-4DC9-809E-0B23B19564F3}" sibTransId="{7F5829A6-921E-4618-BF90-CDAE5B201F2A}"/>
    <dgm:cxn modelId="{068C1A20-9FAE-4907-9208-E5E0576B70FD}" type="presOf" srcId="{C26C13C1-A58D-4896-9934-9F7207F6A8B0}" destId="{55939D1D-CE91-40E9-9325-93C718906D14}" srcOrd="1" destOrd="5" presId="urn:microsoft.com/office/officeart/2005/8/layout/hList7"/>
    <dgm:cxn modelId="{BF142290-0359-4730-B593-BC991F46A742}" type="presOf" srcId="{F53F66C7-388E-48D3-8278-B81310992B41}" destId="{CA4D931B-395E-4B1F-B03B-CECE82C9CCF9}" srcOrd="1" destOrd="1" presId="urn:microsoft.com/office/officeart/2005/8/layout/hList7"/>
    <dgm:cxn modelId="{A8197519-17D2-4BE1-95CF-B588EFA87FA8}" type="presOf" srcId="{61148F21-2DEF-4386-B865-B4C8065F628A}" destId="{AF6A232B-1C0F-4390-AE1E-45E75C3ADE18}" srcOrd="1" destOrd="3" presId="urn:microsoft.com/office/officeart/2005/8/layout/hList7"/>
    <dgm:cxn modelId="{48C37C5B-CA37-42A1-8E3A-DF103AB3D508}" srcId="{BEB55E42-E53C-4A20-8548-73739E95AA08}" destId="{B40A3A0A-82E8-4165-8276-A337EF783E25}" srcOrd="0" destOrd="0" parTransId="{701A7052-7CBF-4929-A803-A3381D7325D1}" sibTransId="{B1D81F61-F753-46AF-91D3-0F82470D0A36}"/>
    <dgm:cxn modelId="{9A00E0F4-FC01-4FE6-A326-5A2B67A687A7}" srcId="{D4BEE940-5D9F-40AC-9660-CE5CDBFAD4E3}" destId="{769C78E4-F1F5-4E81-AD42-DD8D6628B596}" srcOrd="3" destOrd="0" parTransId="{9884AD51-C012-42B7-B06E-545773B26B41}" sibTransId="{7AF8323E-3A41-4668-981D-8DF41A83496F}"/>
    <dgm:cxn modelId="{0259F199-D250-49B0-982D-0466C067D1F2}" type="presOf" srcId="{56A59D77-59C2-4DCA-A16F-5135280FD4D5}" destId="{CA4D931B-395E-4B1F-B03B-CECE82C9CCF9}" srcOrd="1" destOrd="0" presId="urn:microsoft.com/office/officeart/2005/8/layout/hList7"/>
    <dgm:cxn modelId="{CCF030C4-3F9D-44AA-B7F8-C844FFF8C2CF}" type="presOf" srcId="{F53F66C7-388E-48D3-8278-B81310992B41}" destId="{88AC5B47-0C9A-49A8-ACF7-9493E2CEF75B}" srcOrd="0" destOrd="1" presId="urn:microsoft.com/office/officeart/2005/8/layout/hList7"/>
    <dgm:cxn modelId="{E2F7D9A5-EEA9-401F-97B3-7D7E6D440632}" type="presOf" srcId="{CE3BEE2A-BA34-4B0C-934F-C6072E56459D}" destId="{5CC197F7-2E7B-4B2E-B338-21C67D5387BF}" srcOrd="0" destOrd="4" presId="urn:microsoft.com/office/officeart/2005/8/layout/hList7"/>
    <dgm:cxn modelId="{611CFC09-B37B-42A4-8D7A-80F0977F3D49}" srcId="{56A59D77-59C2-4DCA-A16F-5135280FD4D5}" destId="{89055352-570F-492A-A873-D277C1E27B82}" srcOrd="1" destOrd="0" parTransId="{70B56836-99BF-407C-A95F-B1B9BBAA753D}" sibTransId="{FC7E8BC3-3770-409D-881F-E9652D558F8C}"/>
    <dgm:cxn modelId="{77D0C2D7-8117-4746-A976-184E8FEE0885}" type="presOf" srcId="{42345177-C4C2-47A2-BCB9-3400A3402911}" destId="{AF6A232B-1C0F-4390-AE1E-45E75C3ADE18}" srcOrd="1" destOrd="5" presId="urn:microsoft.com/office/officeart/2005/8/layout/hList7"/>
    <dgm:cxn modelId="{8840AB69-9ED6-43B8-9DE9-D805A6BCCC6B}" type="presOf" srcId="{D4BEE940-5D9F-40AC-9660-CE5CDBFAD4E3}" destId="{8D10C012-7448-49A6-BF59-48E44ACEFDE4}" srcOrd="0" destOrd="0" presId="urn:microsoft.com/office/officeart/2005/8/layout/hList7"/>
    <dgm:cxn modelId="{E95F6B87-19F0-4713-9C9E-319045A88AE4}" type="presOf" srcId="{56EF42BA-E821-4CB8-B57F-3D44C7A51338}" destId="{55939D1D-CE91-40E9-9325-93C718906D14}" srcOrd="1" destOrd="3" presId="urn:microsoft.com/office/officeart/2005/8/layout/hList7"/>
    <dgm:cxn modelId="{E4AB1435-F5DF-4C82-BA4F-9CB93D233448}" srcId="{D4BEE940-5D9F-40AC-9660-CE5CDBFAD4E3}" destId="{42345177-C4C2-47A2-BCB9-3400A3402911}" srcOrd="4" destOrd="0" parTransId="{20A31FAA-E43A-4813-9C70-EE6381222B54}" sibTransId="{E57A699C-2A9A-450D-A862-AD6A8ED763E1}"/>
    <dgm:cxn modelId="{2338FF84-23BF-4632-99E7-6B9A5B8BD343}" type="presOf" srcId="{04496940-1D5A-4D9E-868C-01E39F6F4F73}" destId="{01DE484C-E8A4-40C2-B218-22FD11D0E19E}" srcOrd="1" destOrd="2" presId="urn:microsoft.com/office/officeart/2005/8/layout/hList7"/>
    <dgm:cxn modelId="{4CBE2D10-2F6A-4759-B089-D15E6E6F8823}" type="presOf" srcId="{267AA7ED-B54A-4E65-98E6-2CF851A0F71D}" destId="{5BB8E414-D16F-400A-A834-0D4BAF2E1E4F}" srcOrd="1" destOrd="2" presId="urn:microsoft.com/office/officeart/2005/8/layout/hList7"/>
    <dgm:cxn modelId="{F60251AE-76D5-4DF3-A574-D93E6CC76AAD}" srcId="{D4BEE940-5D9F-40AC-9660-CE5CDBFAD4E3}" destId="{C055107B-F17A-44A5-9F13-793ACBACB656}" srcOrd="1" destOrd="0" parTransId="{FB92F040-B78B-498D-905E-975945442EB9}" sibTransId="{C1159467-F816-40CB-88EA-0FBD38C25201}"/>
    <dgm:cxn modelId="{0C7EB95F-35C3-4F24-9943-1E836ED9B5AA}" srcId="{56A59D77-59C2-4DCA-A16F-5135280FD4D5}" destId="{BC915858-F894-4BD8-B3F9-C3C4BA1370BA}" srcOrd="2" destOrd="0" parTransId="{CC428A96-B05D-4CC6-9A20-E4FBDD95EABC}" sibTransId="{BF4E0545-3840-4683-8D7F-7F3C84DB2581}"/>
    <dgm:cxn modelId="{953A344B-F4A7-4C0A-9004-F16621060456}" type="presOf" srcId="{DEF6C886-9712-4181-A090-CE6AAC02671F}" destId="{5CC197F7-2E7B-4B2E-B338-21C67D5387BF}" srcOrd="0" destOrd="0" presId="urn:microsoft.com/office/officeart/2005/8/layout/hList7"/>
    <dgm:cxn modelId="{D0861DD9-F729-461B-AFD6-67732E9BFA5E}" type="presOf" srcId="{880A9AAB-7C99-4011-A70A-45A35F31BA16}" destId="{55939D1D-CE91-40E9-9325-93C718906D14}" srcOrd="1" destOrd="2" presId="urn:microsoft.com/office/officeart/2005/8/layout/hList7"/>
    <dgm:cxn modelId="{8EB6217A-2408-4449-AF64-23CADC0D0701}" type="presOf" srcId="{C26C13C1-A58D-4896-9934-9F7207F6A8B0}" destId="{5CC197F7-2E7B-4B2E-B338-21C67D5387BF}" srcOrd="0" destOrd="5" presId="urn:microsoft.com/office/officeart/2005/8/layout/hList7"/>
    <dgm:cxn modelId="{BE93FCBA-766F-4483-A1AB-010D3FAB28DC}" type="presOf" srcId="{FCC4E790-E847-4392-9C09-843B1D528851}" destId="{BFA0894E-6602-4291-8732-A3D1DE831316}" srcOrd="0" destOrd="0" presId="urn:microsoft.com/office/officeart/2005/8/layout/hList7"/>
    <dgm:cxn modelId="{DB765967-5155-4B08-B933-93466FEF0A8E}" srcId="{DEF6C886-9712-4181-A090-CE6AAC02671F}" destId="{FB1E7FAD-060D-419F-B0EC-118C2BFBA92E}" srcOrd="0" destOrd="0" parTransId="{7E459BF3-9C43-48C8-949A-7801D04BD80A}" sibTransId="{A3305820-3320-4216-8BCC-99CCD709564A}"/>
    <dgm:cxn modelId="{BBFD66CD-BA18-4E9F-A1DE-34A2844C8586}" type="presOf" srcId="{BDA8862D-A935-4DBE-8594-6EA94C9C0145}" destId="{32F2FEBD-D40F-4B46-9D89-F86BE38DB069}" srcOrd="0" destOrd="4" presId="urn:microsoft.com/office/officeart/2005/8/layout/hList7"/>
    <dgm:cxn modelId="{F86EF20A-053D-44BD-BCAA-EF5FF37B0BEE}" type="presOf" srcId="{56A59D77-59C2-4DCA-A16F-5135280FD4D5}" destId="{88AC5B47-0C9A-49A8-ACF7-9493E2CEF75B}" srcOrd="0" destOrd="0" presId="urn:microsoft.com/office/officeart/2005/8/layout/hList7"/>
    <dgm:cxn modelId="{FECAF834-6ADF-4EDC-AD9D-AD01E575B662}" type="presOf" srcId="{42345177-C4C2-47A2-BCB9-3400A3402911}" destId="{8D10C012-7448-49A6-BF59-48E44ACEFDE4}" srcOrd="0" destOrd="5" presId="urn:microsoft.com/office/officeart/2005/8/layout/hList7"/>
    <dgm:cxn modelId="{AB1526B6-F8C7-46F7-9B76-B36E7307F396}" type="presOf" srcId="{BC915858-F894-4BD8-B3F9-C3C4BA1370BA}" destId="{CA4D931B-395E-4B1F-B03B-CECE82C9CCF9}" srcOrd="1" destOrd="3" presId="urn:microsoft.com/office/officeart/2005/8/layout/hList7"/>
    <dgm:cxn modelId="{D595B1DA-7E65-4A93-90A6-178779E5514E}" type="presOf" srcId="{BF861857-121A-4621-B108-A4370F1C9FDF}" destId="{88AC5B47-0C9A-49A8-ACF7-9493E2CEF75B}" srcOrd="0" destOrd="5" presId="urn:microsoft.com/office/officeart/2005/8/layout/hList7"/>
    <dgm:cxn modelId="{C44D9BCB-A539-4B63-8CC1-AEA87F24D85E}" type="presOf" srcId="{35258660-8C94-4E13-8FAB-E8C90E150673}" destId="{01DE484C-E8A4-40C2-B218-22FD11D0E19E}" srcOrd="1" destOrd="5" presId="urn:microsoft.com/office/officeart/2005/8/layout/hList7"/>
    <dgm:cxn modelId="{B609D2E0-189E-4123-AC55-787F9B7F9E66}" srcId="{BEB55E42-E53C-4A20-8548-73739E95AA08}" destId="{749D07E3-3957-49E4-B17F-FBC849EBE839}" srcOrd="4" destOrd="0" parTransId="{8E115BAD-1EC7-4713-B918-4BA16D9EB513}" sibTransId="{FF51DCBA-4AE4-4D9A-AF14-4E4A8803C3FC}"/>
    <dgm:cxn modelId="{658ACFE6-8C40-4822-8783-DA91EEB13D30}" type="presOf" srcId="{CE3BEE2A-BA34-4B0C-934F-C6072E56459D}" destId="{55939D1D-CE91-40E9-9325-93C718906D14}" srcOrd="1" destOrd="4" presId="urn:microsoft.com/office/officeart/2005/8/layout/hList7"/>
    <dgm:cxn modelId="{65DA16A8-65B2-482C-A9E6-637157098F04}" type="presOf" srcId="{7EC85EF9-7C1F-462E-B323-F4553A566A93}" destId="{5E489557-C42A-4556-B285-5EA968986514}" srcOrd="0" destOrd="0" presId="urn:microsoft.com/office/officeart/2005/8/layout/hList7"/>
    <dgm:cxn modelId="{1141C3FC-61E0-45FC-9A89-0C377B64667D}" type="presOf" srcId="{BEB55E42-E53C-4A20-8548-73739E95AA08}" destId="{5BB8E414-D16F-400A-A834-0D4BAF2E1E4F}" srcOrd="1" destOrd="0" presId="urn:microsoft.com/office/officeart/2005/8/layout/hList7"/>
    <dgm:cxn modelId="{27E4DD7E-D965-4790-B0ED-42652B5B7F64}" srcId="{B40D013A-DDE4-4883-A7F9-9A45F40C9470}" destId="{35258660-8C94-4E13-8FAB-E8C90E150673}" srcOrd="4" destOrd="0" parTransId="{2143E232-8AAE-4624-9549-9D71BF256B2A}" sibTransId="{ABBB09EB-3CBB-4F58-A374-D77B81476250}"/>
    <dgm:cxn modelId="{63E7E613-CDDC-450E-89B6-E127957ED898}" srcId="{DEF6C886-9712-4181-A090-CE6AAC02671F}" destId="{CE3BEE2A-BA34-4B0C-934F-C6072E56459D}" srcOrd="3" destOrd="0" parTransId="{CB8BA38C-5657-423B-A492-359B26192625}" sibTransId="{6BAFB736-0A6E-4EDE-8B35-CE03EE95269F}"/>
    <dgm:cxn modelId="{C94560F3-AF9C-4CC1-BB5E-39C7756EC7C4}" srcId="{BEB55E42-E53C-4A20-8548-73739E95AA08}" destId="{E628C76E-0C2A-42CE-8944-1189CAA17C1E}" srcOrd="2" destOrd="0" parTransId="{BC8D6E32-0DB9-4B2A-A9FB-92BE30253E9D}" sibTransId="{6DF5D2F4-B2EE-4661-AB6D-E75E81435311}"/>
    <dgm:cxn modelId="{EA8BDCEC-A052-469D-BADF-7051EEA6336F}" type="presOf" srcId="{5EB0C4AC-AB45-4C80-956A-A207623BF8E4}" destId="{5BB8E414-D16F-400A-A834-0D4BAF2E1E4F}" srcOrd="1" destOrd="4" presId="urn:microsoft.com/office/officeart/2005/8/layout/hList7"/>
    <dgm:cxn modelId="{12006EC4-D30E-43A2-9B2B-CC791DBCAE57}" srcId="{B40D013A-DDE4-4883-A7F9-9A45F40C9470}" destId="{68840F96-F0EF-4977-8805-E5F30729C5CE}" srcOrd="2" destOrd="0" parTransId="{99B9EC7B-B248-4164-9AE3-E95DA6138CF5}" sibTransId="{FA5B77EE-3689-4CA3-B944-A601E69BA2E7}"/>
    <dgm:cxn modelId="{C0EDE835-B663-4B9E-9BAA-7844CBF12C70}" type="presOf" srcId="{C3D20262-7388-41BE-9CB1-6F1F3B710BD3}" destId="{42533CB0-3F9E-4474-8DD1-B4F9ABA81056}" srcOrd="0" destOrd="0" presId="urn:microsoft.com/office/officeart/2005/8/layout/hList7"/>
    <dgm:cxn modelId="{52352B1F-8B26-4329-AA4B-E411799142DC}" type="presOf" srcId="{5EB0C4AC-AB45-4C80-956A-A207623BF8E4}" destId="{32C1C902-E6E6-4114-BA8E-80AC70942F70}" srcOrd="0" destOrd="4" presId="urn:microsoft.com/office/officeart/2005/8/layout/hList7"/>
    <dgm:cxn modelId="{6A244337-7310-41BF-AC4C-F77CC85BACED}" type="presOf" srcId="{68840F96-F0EF-4977-8805-E5F30729C5CE}" destId="{32F2FEBD-D40F-4B46-9D89-F86BE38DB069}" srcOrd="0" destOrd="3" presId="urn:microsoft.com/office/officeart/2005/8/layout/hList7"/>
    <dgm:cxn modelId="{B5CFE05E-EB8B-4C41-81E0-DF72D44E6EB0}" type="presOf" srcId="{B40D013A-DDE4-4883-A7F9-9A45F40C9470}" destId="{32F2FEBD-D40F-4B46-9D89-F86BE38DB069}" srcOrd="0" destOrd="0" presId="urn:microsoft.com/office/officeart/2005/8/layout/hList7"/>
    <dgm:cxn modelId="{29872951-0506-4D19-9F5B-F6F14B6E6214}" type="presOf" srcId="{749D07E3-3957-49E4-B17F-FBC849EBE839}" destId="{5BB8E414-D16F-400A-A834-0D4BAF2E1E4F}" srcOrd="1" destOrd="5" presId="urn:microsoft.com/office/officeart/2005/8/layout/hList7"/>
    <dgm:cxn modelId="{552B2B1B-CD93-42F5-BD89-A2466DA55752}" type="presOf" srcId="{56EF42BA-E821-4CB8-B57F-3D44C7A51338}" destId="{5CC197F7-2E7B-4B2E-B338-21C67D5387BF}" srcOrd="0" destOrd="3" presId="urn:microsoft.com/office/officeart/2005/8/layout/hList7"/>
    <dgm:cxn modelId="{53252943-8CBF-45B6-BD04-F037D585CCCD}" type="presOf" srcId="{26FB171F-7494-473C-9EE6-6645830DA566}" destId="{8D10C012-7448-49A6-BF59-48E44ACEFDE4}" srcOrd="0" destOrd="1" presId="urn:microsoft.com/office/officeart/2005/8/layout/hList7"/>
    <dgm:cxn modelId="{3ED58CE2-4502-4C1A-966B-6C4CB472C28E}" srcId="{FCC4E790-E847-4392-9C09-843B1D528851}" destId="{56A59D77-59C2-4DCA-A16F-5135280FD4D5}" srcOrd="4" destOrd="0" parTransId="{35A68095-7625-4363-A859-C06B248F69EC}" sibTransId="{EDE67A84-7E11-4AD6-A991-9CB91093413E}"/>
    <dgm:cxn modelId="{33758EFD-438B-4767-B898-FB87F6D5E2E4}" srcId="{56A59D77-59C2-4DCA-A16F-5135280FD4D5}" destId="{4BCDE82D-72EB-4385-B720-9C6AFFEA797E}" srcOrd="3" destOrd="0" parTransId="{3BDCB97D-1F53-4149-98B6-25F76C4E2F62}" sibTransId="{6099EE0F-5B74-4E7F-B03A-3DA5A47E7F14}"/>
    <dgm:cxn modelId="{92639625-0B0A-42F0-A738-7A769C4E872D}" type="presOf" srcId="{A56728C6-551C-4005-843A-00B6E259BE38}" destId="{D03B3DA8-D2AB-4ADB-9198-88125E8BA642}" srcOrd="0" destOrd="0" presId="urn:microsoft.com/office/officeart/2005/8/layout/hList7"/>
    <dgm:cxn modelId="{65A2E3E0-FD6B-4C6C-B84C-8FFF20C9CBF2}" srcId="{BEB55E42-E53C-4A20-8548-73739E95AA08}" destId="{267AA7ED-B54A-4E65-98E6-2CF851A0F71D}" srcOrd="1" destOrd="0" parTransId="{C47A2DAD-2537-4434-BC39-DD432C0F8DDB}" sibTransId="{DF99C9CE-ECAA-4843-839A-85A1E3CDC0AC}"/>
    <dgm:cxn modelId="{C4D7F05F-3D68-4107-8722-D2848A7A47C6}" srcId="{BEB55E42-E53C-4A20-8548-73739E95AA08}" destId="{5EB0C4AC-AB45-4C80-956A-A207623BF8E4}" srcOrd="3" destOrd="0" parTransId="{974E2469-CBD3-4179-B4C6-6DDC08E9D01F}" sibTransId="{39C9C6DA-817C-4B66-A26F-07976B5D871B}"/>
    <dgm:cxn modelId="{1DC640E2-0B35-4B9D-8880-08CA00BCDCF1}" type="presOf" srcId="{89055352-570F-492A-A873-D277C1E27B82}" destId="{CA4D931B-395E-4B1F-B03B-CECE82C9CCF9}" srcOrd="1" destOrd="2" presId="urn:microsoft.com/office/officeart/2005/8/layout/hList7"/>
    <dgm:cxn modelId="{67621ACA-C153-4233-85C1-7E42BC235C88}" type="presOf" srcId="{93DB7DD1-992E-4E09-AA50-60254D41E355}" destId="{32F2FEBD-D40F-4B46-9D89-F86BE38DB069}" srcOrd="0" destOrd="1" presId="urn:microsoft.com/office/officeart/2005/8/layout/hList7"/>
    <dgm:cxn modelId="{FF4911E8-4924-4CE7-9856-E8787F1F04DC}" srcId="{FCC4E790-E847-4392-9C09-843B1D528851}" destId="{D4BEE940-5D9F-40AC-9660-CE5CDBFAD4E3}" srcOrd="1" destOrd="0" parTransId="{8F0F3299-4E4B-45DC-A8D9-D5430ABA29F8}" sibTransId="{C3D20262-7388-41BE-9CB1-6F1F3B710BD3}"/>
    <dgm:cxn modelId="{845C7EEE-E754-4B23-AECC-47B34762F95F}" srcId="{B40D013A-DDE4-4883-A7F9-9A45F40C9470}" destId="{04496940-1D5A-4D9E-868C-01E39F6F4F73}" srcOrd="1" destOrd="0" parTransId="{0BE4B076-E123-4C33-B95A-5A3E9281948C}" sibTransId="{FFD59534-312B-4FAC-997A-88B88A912C05}"/>
    <dgm:cxn modelId="{7BEF3F90-3B79-4A58-A460-B46FF5B3FBAA}" srcId="{56A59D77-59C2-4DCA-A16F-5135280FD4D5}" destId="{F53F66C7-388E-48D3-8278-B81310992B41}" srcOrd="0" destOrd="0" parTransId="{715A11D8-4612-4DF2-B3EE-BCD342E7706F}" sibTransId="{FFE17BAB-598C-43F5-832F-29B4C2904F99}"/>
    <dgm:cxn modelId="{20AF2B8F-9F9A-4F8C-BF21-E00B5D0663A1}" type="presParOf" srcId="{BFA0894E-6602-4291-8732-A3D1DE831316}" destId="{D122D03B-2991-41D0-BB5C-3FEAF1B61ADB}" srcOrd="0" destOrd="0" presId="urn:microsoft.com/office/officeart/2005/8/layout/hList7"/>
    <dgm:cxn modelId="{23DCB055-37E8-4F8A-979B-52215245799B}" type="presParOf" srcId="{BFA0894E-6602-4291-8732-A3D1DE831316}" destId="{01F121CD-F89F-4255-BCB9-D689111DFBA8}" srcOrd="1" destOrd="0" presId="urn:microsoft.com/office/officeart/2005/8/layout/hList7"/>
    <dgm:cxn modelId="{5157F206-DF7A-4481-AF68-68F93C60F348}" type="presParOf" srcId="{01F121CD-F89F-4255-BCB9-D689111DFBA8}" destId="{20A430A7-D63E-4A53-A73D-E645117A650E}" srcOrd="0" destOrd="0" presId="urn:microsoft.com/office/officeart/2005/8/layout/hList7"/>
    <dgm:cxn modelId="{D063F016-12CB-48AD-BC8C-3D166A670F34}" type="presParOf" srcId="{20A430A7-D63E-4A53-A73D-E645117A650E}" destId="{32C1C902-E6E6-4114-BA8E-80AC70942F70}" srcOrd="0" destOrd="0" presId="urn:microsoft.com/office/officeart/2005/8/layout/hList7"/>
    <dgm:cxn modelId="{ADF58B9B-4DA4-47AA-82B3-43A983623666}" type="presParOf" srcId="{20A430A7-D63E-4A53-A73D-E645117A650E}" destId="{5BB8E414-D16F-400A-A834-0D4BAF2E1E4F}" srcOrd="1" destOrd="0" presId="urn:microsoft.com/office/officeart/2005/8/layout/hList7"/>
    <dgm:cxn modelId="{1C84F76C-F0BA-4D84-85A0-13CFF90503CE}" type="presParOf" srcId="{20A430A7-D63E-4A53-A73D-E645117A650E}" destId="{79F90892-6666-4871-8277-5F557E2BB426}" srcOrd="2" destOrd="0" presId="urn:microsoft.com/office/officeart/2005/8/layout/hList7"/>
    <dgm:cxn modelId="{C348C354-51D5-41CC-BE68-FDFDA75AA61D}" type="presParOf" srcId="{20A430A7-D63E-4A53-A73D-E645117A650E}" destId="{777B4D9B-96A0-4FF1-BF34-2D181BE905AA}" srcOrd="3" destOrd="0" presId="urn:microsoft.com/office/officeart/2005/8/layout/hList7"/>
    <dgm:cxn modelId="{E228429B-2533-4628-A9F7-A3E19BE9E392}" type="presParOf" srcId="{01F121CD-F89F-4255-BCB9-D689111DFBA8}" destId="{D03B3DA8-D2AB-4ADB-9198-88125E8BA642}" srcOrd="1" destOrd="0" presId="urn:microsoft.com/office/officeart/2005/8/layout/hList7"/>
    <dgm:cxn modelId="{762D473C-B565-4285-9187-6040A09927AB}" type="presParOf" srcId="{01F121CD-F89F-4255-BCB9-D689111DFBA8}" destId="{972B524C-2851-447F-BB83-3CDF57F590A9}" srcOrd="2" destOrd="0" presId="urn:microsoft.com/office/officeart/2005/8/layout/hList7"/>
    <dgm:cxn modelId="{AC22C385-A228-445C-92B1-5FD16387878D}" type="presParOf" srcId="{972B524C-2851-447F-BB83-3CDF57F590A9}" destId="{8D10C012-7448-49A6-BF59-48E44ACEFDE4}" srcOrd="0" destOrd="0" presId="urn:microsoft.com/office/officeart/2005/8/layout/hList7"/>
    <dgm:cxn modelId="{EFEB19ED-BA50-4162-81BF-A50A98C4DE17}" type="presParOf" srcId="{972B524C-2851-447F-BB83-3CDF57F590A9}" destId="{AF6A232B-1C0F-4390-AE1E-45E75C3ADE18}" srcOrd="1" destOrd="0" presId="urn:microsoft.com/office/officeart/2005/8/layout/hList7"/>
    <dgm:cxn modelId="{1D5571C5-98F2-4237-8980-3F9FB0310A64}" type="presParOf" srcId="{972B524C-2851-447F-BB83-3CDF57F590A9}" destId="{470B6285-50C6-48E6-8564-13E00E615D24}" srcOrd="2" destOrd="0" presId="urn:microsoft.com/office/officeart/2005/8/layout/hList7"/>
    <dgm:cxn modelId="{C3494A9D-B639-4C0B-A0DD-F437E4176411}" type="presParOf" srcId="{972B524C-2851-447F-BB83-3CDF57F590A9}" destId="{657E304F-CCEB-483A-9B6E-E46553B9BD1D}" srcOrd="3" destOrd="0" presId="urn:microsoft.com/office/officeart/2005/8/layout/hList7"/>
    <dgm:cxn modelId="{BD256477-F77B-4C9B-8AEC-15F1E059E71B}" type="presParOf" srcId="{01F121CD-F89F-4255-BCB9-D689111DFBA8}" destId="{42533CB0-3F9E-4474-8DD1-B4F9ABA81056}" srcOrd="3" destOrd="0" presId="urn:microsoft.com/office/officeart/2005/8/layout/hList7"/>
    <dgm:cxn modelId="{D510D838-46E9-42DA-B894-B5B167E070B9}" type="presParOf" srcId="{01F121CD-F89F-4255-BCB9-D689111DFBA8}" destId="{5DCC243C-811D-4EEB-9661-36A397678818}" srcOrd="4" destOrd="0" presId="urn:microsoft.com/office/officeart/2005/8/layout/hList7"/>
    <dgm:cxn modelId="{3E1D8C23-D477-4DCC-98A2-376D4236DDE5}" type="presParOf" srcId="{5DCC243C-811D-4EEB-9661-36A397678818}" destId="{5CC197F7-2E7B-4B2E-B338-21C67D5387BF}" srcOrd="0" destOrd="0" presId="urn:microsoft.com/office/officeart/2005/8/layout/hList7"/>
    <dgm:cxn modelId="{EC2E1CE2-F881-4690-AA30-5F65B284FE31}" type="presParOf" srcId="{5DCC243C-811D-4EEB-9661-36A397678818}" destId="{55939D1D-CE91-40E9-9325-93C718906D14}" srcOrd="1" destOrd="0" presId="urn:microsoft.com/office/officeart/2005/8/layout/hList7"/>
    <dgm:cxn modelId="{59784262-91CE-4389-BEEE-FE8EC6541EA2}" type="presParOf" srcId="{5DCC243C-811D-4EEB-9661-36A397678818}" destId="{B7168C77-A9B0-45DA-9294-EFFE7BAE126B}" srcOrd="2" destOrd="0" presId="urn:microsoft.com/office/officeart/2005/8/layout/hList7"/>
    <dgm:cxn modelId="{378C7B5B-C78D-4FBD-ACF0-9548E201CC6A}" type="presParOf" srcId="{5DCC243C-811D-4EEB-9661-36A397678818}" destId="{AA6FCAB6-4571-4805-9691-1D6A493FA1A8}" srcOrd="3" destOrd="0" presId="urn:microsoft.com/office/officeart/2005/8/layout/hList7"/>
    <dgm:cxn modelId="{19EBEAE6-45AF-40F0-8AE4-9BA6146ED356}" type="presParOf" srcId="{01F121CD-F89F-4255-BCB9-D689111DFBA8}" destId="{5E489557-C42A-4556-B285-5EA968986514}" srcOrd="5" destOrd="0" presId="urn:microsoft.com/office/officeart/2005/8/layout/hList7"/>
    <dgm:cxn modelId="{E059DB74-1236-4CC0-B243-F246C0EF0A23}" type="presParOf" srcId="{01F121CD-F89F-4255-BCB9-D689111DFBA8}" destId="{4FD2861E-F2FE-41E8-9C75-9E547F5FFC92}" srcOrd="6" destOrd="0" presId="urn:microsoft.com/office/officeart/2005/8/layout/hList7"/>
    <dgm:cxn modelId="{AA3D27EF-870A-48C9-A4B8-D2ABB4751384}" type="presParOf" srcId="{4FD2861E-F2FE-41E8-9C75-9E547F5FFC92}" destId="{32F2FEBD-D40F-4B46-9D89-F86BE38DB069}" srcOrd="0" destOrd="0" presId="urn:microsoft.com/office/officeart/2005/8/layout/hList7"/>
    <dgm:cxn modelId="{21509342-02AF-47AC-A379-351C9EBBA6DA}" type="presParOf" srcId="{4FD2861E-F2FE-41E8-9C75-9E547F5FFC92}" destId="{01DE484C-E8A4-40C2-B218-22FD11D0E19E}" srcOrd="1" destOrd="0" presId="urn:microsoft.com/office/officeart/2005/8/layout/hList7"/>
    <dgm:cxn modelId="{3856EAFD-384A-4512-BAD2-54D4E4A3FDE4}" type="presParOf" srcId="{4FD2861E-F2FE-41E8-9C75-9E547F5FFC92}" destId="{1B8F3F18-37A7-4766-8AC7-EE61C27D8942}" srcOrd="2" destOrd="0" presId="urn:microsoft.com/office/officeart/2005/8/layout/hList7"/>
    <dgm:cxn modelId="{1DCF3510-B4CA-4ED0-83C5-111C596DC047}" type="presParOf" srcId="{4FD2861E-F2FE-41E8-9C75-9E547F5FFC92}" destId="{9946B27E-EE9E-49F1-8C72-141C74912391}" srcOrd="3" destOrd="0" presId="urn:microsoft.com/office/officeart/2005/8/layout/hList7"/>
    <dgm:cxn modelId="{A782B5CB-4C32-48DA-A35A-A88291EE5BD5}" type="presParOf" srcId="{01F121CD-F89F-4255-BCB9-D689111DFBA8}" destId="{42711844-A795-434E-BC01-97244E0C1BD0}" srcOrd="7" destOrd="0" presId="urn:microsoft.com/office/officeart/2005/8/layout/hList7"/>
    <dgm:cxn modelId="{00CAF96B-2846-4B09-9839-513D704BF613}" type="presParOf" srcId="{01F121CD-F89F-4255-BCB9-D689111DFBA8}" destId="{186A7CBA-C0EF-4DF4-8444-BF6AD551BB9B}" srcOrd="8" destOrd="0" presId="urn:microsoft.com/office/officeart/2005/8/layout/hList7"/>
    <dgm:cxn modelId="{D0AE5548-2F9C-435C-9426-B33855212341}" type="presParOf" srcId="{186A7CBA-C0EF-4DF4-8444-BF6AD551BB9B}" destId="{88AC5B47-0C9A-49A8-ACF7-9493E2CEF75B}" srcOrd="0" destOrd="0" presId="urn:microsoft.com/office/officeart/2005/8/layout/hList7"/>
    <dgm:cxn modelId="{02E0B3DB-A1BE-4DC0-96EE-DB72ECD5C47A}" type="presParOf" srcId="{186A7CBA-C0EF-4DF4-8444-BF6AD551BB9B}" destId="{CA4D931B-395E-4B1F-B03B-CECE82C9CCF9}" srcOrd="1" destOrd="0" presId="urn:microsoft.com/office/officeart/2005/8/layout/hList7"/>
    <dgm:cxn modelId="{CCAE03F6-53F6-43BF-84CE-F1D47A3EE586}" type="presParOf" srcId="{186A7CBA-C0EF-4DF4-8444-BF6AD551BB9B}" destId="{AC65D024-BA17-4D28-9F63-7F62EEC6770F}" srcOrd="2" destOrd="0" presId="urn:microsoft.com/office/officeart/2005/8/layout/hList7"/>
    <dgm:cxn modelId="{9E97E274-CF97-449F-9092-9E4DEC7453DD}" type="presParOf" srcId="{186A7CBA-C0EF-4DF4-8444-BF6AD551BB9B}" destId="{CBD5189E-3586-44B2-9F2F-DC5F9FFAF54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E48140-1380-475D-BC79-2EFC63F9090C}" type="doc">
      <dgm:prSet loTypeId="urn:microsoft.com/office/officeart/2005/8/layout/hList7" loCatId="list" qsTypeId="urn:microsoft.com/office/officeart/2005/8/quickstyle/simple3" qsCatId="simple" csTypeId="urn:microsoft.com/office/officeart/2005/8/colors/colorful1" csCatId="colorful" phldr="1"/>
      <dgm:spPr/>
    </dgm:pt>
    <dgm:pt modelId="{B0566E7E-A725-4C7E-A584-39DAC8CC4077}">
      <dgm:prSet phldrT="[Text]"/>
      <dgm:spPr/>
      <dgm:t>
        <a:bodyPr/>
        <a:lstStyle/>
        <a:p>
          <a:r>
            <a:rPr lang="en-US" dirty="0" smtClean="0"/>
            <a:t>Quantum mechanics</a:t>
          </a:r>
          <a:endParaRPr lang="en-US" dirty="0"/>
        </a:p>
      </dgm:t>
    </dgm:pt>
    <dgm:pt modelId="{5AF0ADD3-7640-45C9-9687-EE25FE77448C}" type="parTrans" cxnId="{88675EEC-AAB1-465C-8949-0638BFFAB546}">
      <dgm:prSet/>
      <dgm:spPr/>
      <dgm:t>
        <a:bodyPr/>
        <a:lstStyle/>
        <a:p>
          <a:endParaRPr lang="en-US"/>
        </a:p>
      </dgm:t>
    </dgm:pt>
    <dgm:pt modelId="{B84951C3-FDCA-4D0B-A827-89FBCDBF808C}" type="sibTrans" cxnId="{88675EEC-AAB1-465C-8949-0638BFFAB546}">
      <dgm:prSet/>
      <dgm:spPr/>
      <dgm:t>
        <a:bodyPr/>
        <a:lstStyle/>
        <a:p>
          <a:endParaRPr lang="en-US"/>
        </a:p>
      </dgm:t>
    </dgm:pt>
    <dgm:pt modelId="{59378A01-E569-4B9B-82CC-14E515DE20B7}">
      <dgm:prSet phldrT="[Text]"/>
      <dgm:spPr/>
      <dgm:t>
        <a:bodyPr/>
        <a:lstStyle/>
        <a:p>
          <a:r>
            <a:rPr lang="en-US" dirty="0" smtClean="0"/>
            <a:t>Molecular Mechanics</a:t>
          </a:r>
        </a:p>
      </dgm:t>
    </dgm:pt>
    <dgm:pt modelId="{0B382AAA-E6A8-4B9C-94B6-26235AED1635}" type="parTrans" cxnId="{CD1F4723-D215-4EE4-9B95-EE9B9D2B78B4}">
      <dgm:prSet/>
      <dgm:spPr/>
      <dgm:t>
        <a:bodyPr/>
        <a:lstStyle/>
        <a:p>
          <a:endParaRPr lang="en-US"/>
        </a:p>
      </dgm:t>
    </dgm:pt>
    <dgm:pt modelId="{400CC55A-6A2D-41ED-9DFD-77E8023E1DA5}" type="sibTrans" cxnId="{CD1F4723-D215-4EE4-9B95-EE9B9D2B78B4}">
      <dgm:prSet/>
      <dgm:spPr/>
      <dgm:t>
        <a:bodyPr/>
        <a:lstStyle/>
        <a:p>
          <a:endParaRPr lang="en-US"/>
        </a:p>
      </dgm:t>
    </dgm:pt>
    <dgm:pt modelId="{4BC90B10-CAB7-45E8-B0F8-0F551F4E8EDB}">
      <dgm:prSet phldrT="[Text]"/>
      <dgm:spPr/>
      <dgm:t>
        <a:bodyPr/>
        <a:lstStyle/>
        <a:p>
          <a:r>
            <a:rPr lang="en-US" dirty="0" smtClean="0"/>
            <a:t>Wave function based</a:t>
          </a:r>
          <a:endParaRPr lang="en-US" dirty="0"/>
        </a:p>
      </dgm:t>
    </dgm:pt>
    <dgm:pt modelId="{9130331A-D9C5-4610-8432-A087486E9FD0}" type="parTrans" cxnId="{1EAE6421-6AE6-4DA3-A1CE-77B6432997EB}">
      <dgm:prSet/>
      <dgm:spPr/>
      <dgm:t>
        <a:bodyPr/>
        <a:lstStyle/>
        <a:p>
          <a:endParaRPr lang="en-US"/>
        </a:p>
      </dgm:t>
    </dgm:pt>
    <dgm:pt modelId="{C6E06ECE-E5EE-4692-9604-C287B7D91EEE}" type="sibTrans" cxnId="{1EAE6421-6AE6-4DA3-A1CE-77B6432997EB}">
      <dgm:prSet/>
      <dgm:spPr/>
      <dgm:t>
        <a:bodyPr/>
        <a:lstStyle/>
        <a:p>
          <a:endParaRPr lang="en-US"/>
        </a:p>
      </dgm:t>
    </dgm:pt>
    <dgm:pt modelId="{FFDEEC40-8867-4552-9255-684BA18AE0CD}">
      <dgm:prSet phldrT="[Text]"/>
      <dgm:spPr/>
      <dgm:t>
        <a:bodyPr/>
        <a:lstStyle/>
        <a:p>
          <a:r>
            <a:rPr lang="en-US" dirty="0" smtClean="0"/>
            <a:t>Density functional based</a:t>
          </a:r>
          <a:endParaRPr lang="en-US" dirty="0"/>
        </a:p>
      </dgm:t>
    </dgm:pt>
    <dgm:pt modelId="{6A6940D2-9F57-4EEE-8B77-29D75FE3C446}" type="parTrans" cxnId="{E52BA2A0-8EC8-4AAA-B143-34E2F256B63D}">
      <dgm:prSet/>
      <dgm:spPr/>
      <dgm:t>
        <a:bodyPr/>
        <a:lstStyle/>
        <a:p>
          <a:endParaRPr lang="en-US"/>
        </a:p>
      </dgm:t>
    </dgm:pt>
    <dgm:pt modelId="{D2FB5375-5E72-4CAB-AD61-F68583028DF4}" type="sibTrans" cxnId="{E52BA2A0-8EC8-4AAA-B143-34E2F256B63D}">
      <dgm:prSet/>
      <dgm:spPr/>
      <dgm:t>
        <a:bodyPr/>
        <a:lstStyle/>
        <a:p>
          <a:endParaRPr lang="en-US"/>
        </a:p>
      </dgm:t>
    </dgm:pt>
    <dgm:pt modelId="{614756BA-8505-4967-B7E7-069A4788B724}">
      <dgm:prSet phldrT="[Text]"/>
      <dgm:spPr/>
      <dgm:t>
        <a:bodyPr/>
        <a:lstStyle/>
        <a:p>
          <a:r>
            <a:rPr lang="en-US" dirty="0" smtClean="0"/>
            <a:t>Force fields</a:t>
          </a:r>
        </a:p>
      </dgm:t>
    </dgm:pt>
    <dgm:pt modelId="{261B10D4-46CF-43EB-8463-68B1C83C7E2E}" type="parTrans" cxnId="{3D6686FC-830E-4196-9C33-D1830558B317}">
      <dgm:prSet/>
      <dgm:spPr/>
      <dgm:t>
        <a:bodyPr/>
        <a:lstStyle/>
        <a:p>
          <a:endParaRPr lang="en-US"/>
        </a:p>
      </dgm:t>
    </dgm:pt>
    <dgm:pt modelId="{BB33CA2D-20B4-4981-B5FD-6006E473D614}" type="sibTrans" cxnId="{3D6686FC-830E-4196-9C33-D1830558B317}">
      <dgm:prSet/>
      <dgm:spPr/>
      <dgm:t>
        <a:bodyPr/>
        <a:lstStyle/>
        <a:p>
          <a:endParaRPr lang="en-US"/>
        </a:p>
      </dgm:t>
    </dgm:pt>
    <dgm:pt modelId="{D7D71989-6A1B-498D-A593-3C87ACF5923B}">
      <dgm:prSet phldrT="[Text]"/>
      <dgm:spPr/>
      <dgm:t>
        <a:bodyPr/>
        <a:lstStyle/>
        <a:p>
          <a:r>
            <a:rPr lang="en-US" dirty="0" err="1" smtClean="0"/>
            <a:t>Semiempirical</a:t>
          </a:r>
          <a:r>
            <a:rPr lang="en-US" dirty="0" smtClean="0"/>
            <a:t> methods</a:t>
          </a:r>
          <a:endParaRPr lang="en-US" dirty="0"/>
        </a:p>
      </dgm:t>
    </dgm:pt>
    <dgm:pt modelId="{9AF91F56-483F-4EB6-B884-1D64F52A7017}" type="parTrans" cxnId="{C023D842-5F18-4E20-8183-9A67B966B806}">
      <dgm:prSet/>
      <dgm:spPr/>
      <dgm:t>
        <a:bodyPr/>
        <a:lstStyle/>
        <a:p>
          <a:endParaRPr lang="en-US"/>
        </a:p>
      </dgm:t>
    </dgm:pt>
    <dgm:pt modelId="{8D49B478-B926-4005-BF41-6DF27B86DA52}" type="sibTrans" cxnId="{C023D842-5F18-4E20-8183-9A67B966B806}">
      <dgm:prSet/>
      <dgm:spPr/>
      <dgm:t>
        <a:bodyPr/>
        <a:lstStyle/>
        <a:p>
          <a:endParaRPr lang="en-US"/>
        </a:p>
      </dgm:t>
    </dgm:pt>
    <dgm:pt modelId="{B39F3364-5E9E-428E-B9D7-074AA911D605}" type="pres">
      <dgm:prSet presAssocID="{43E48140-1380-475D-BC79-2EFC63F9090C}" presName="Name0" presStyleCnt="0">
        <dgm:presLayoutVars>
          <dgm:dir/>
          <dgm:resizeHandles val="exact"/>
        </dgm:presLayoutVars>
      </dgm:prSet>
      <dgm:spPr/>
    </dgm:pt>
    <dgm:pt modelId="{E180E6FB-8557-4EE0-AC34-08B6D8472A44}" type="pres">
      <dgm:prSet presAssocID="{43E48140-1380-475D-BC79-2EFC63F9090C}" presName="fgShape" presStyleLbl="fgShp" presStyleIdx="0" presStyleCnt="1" custScaleX="76993" custScaleY="156495"/>
      <dgm:spPr/>
      <dgm:t>
        <a:bodyPr/>
        <a:lstStyle/>
        <a:p>
          <a:endParaRPr lang="en-US"/>
        </a:p>
      </dgm:t>
    </dgm:pt>
    <dgm:pt modelId="{A0B673DC-6B10-4CD6-95C4-121DA506CC5F}" type="pres">
      <dgm:prSet presAssocID="{43E48140-1380-475D-BC79-2EFC63F9090C}" presName="linComp" presStyleCnt="0"/>
      <dgm:spPr/>
    </dgm:pt>
    <dgm:pt modelId="{4522FC6F-8D9B-47E2-B3AA-20DCA75ABBCA}" type="pres">
      <dgm:prSet presAssocID="{59378A01-E569-4B9B-82CC-14E515DE20B7}" presName="compNode" presStyleCnt="0"/>
      <dgm:spPr/>
    </dgm:pt>
    <dgm:pt modelId="{33225618-9229-49D3-A051-7B989A971835}" type="pres">
      <dgm:prSet presAssocID="{59378A01-E569-4B9B-82CC-14E515DE20B7}" presName="bkgdShape" presStyleLbl="node1" presStyleIdx="0" presStyleCnt="2"/>
      <dgm:spPr/>
      <dgm:t>
        <a:bodyPr/>
        <a:lstStyle/>
        <a:p>
          <a:endParaRPr lang="en-US"/>
        </a:p>
      </dgm:t>
    </dgm:pt>
    <dgm:pt modelId="{2BD71B87-DD5A-4136-A489-EE8C7ACE853B}" type="pres">
      <dgm:prSet presAssocID="{59378A01-E569-4B9B-82CC-14E515DE20B7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2CA515-7D49-49B3-832F-33C1787FECF0}" type="pres">
      <dgm:prSet presAssocID="{59378A01-E569-4B9B-82CC-14E515DE20B7}" presName="invisiNode" presStyleLbl="node1" presStyleIdx="0" presStyleCnt="2"/>
      <dgm:spPr/>
    </dgm:pt>
    <dgm:pt modelId="{5DF2ADDE-96E1-4872-ABBA-B78DDA79AEB4}" type="pres">
      <dgm:prSet presAssocID="{59378A01-E569-4B9B-82CC-14E515DE20B7}" presName="imagNode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0CA89A4-234B-4879-BE06-622C5864F64D}" type="pres">
      <dgm:prSet presAssocID="{400CC55A-6A2D-41ED-9DFD-77E8023E1DA5}" presName="sibTrans" presStyleLbl="sibTrans2D1" presStyleIdx="0" presStyleCnt="0"/>
      <dgm:spPr/>
    </dgm:pt>
    <dgm:pt modelId="{D865CDBF-1B68-47C6-B095-8907DBF009AD}" type="pres">
      <dgm:prSet presAssocID="{B0566E7E-A725-4C7E-A584-39DAC8CC4077}" presName="compNode" presStyleCnt="0"/>
      <dgm:spPr/>
    </dgm:pt>
    <dgm:pt modelId="{5F2007AB-D265-4FD7-BB86-A6B2AB61FEB5}" type="pres">
      <dgm:prSet presAssocID="{B0566E7E-A725-4C7E-A584-39DAC8CC4077}" presName="bkgdShape" presStyleLbl="node1" presStyleIdx="1" presStyleCnt="2" custLinFactNeighborX="87"/>
      <dgm:spPr/>
      <dgm:t>
        <a:bodyPr/>
        <a:lstStyle/>
        <a:p>
          <a:endParaRPr lang="en-US"/>
        </a:p>
      </dgm:t>
    </dgm:pt>
    <dgm:pt modelId="{8361A36E-3F12-4EBE-8B49-6A15D9F6337E}" type="pres">
      <dgm:prSet presAssocID="{B0566E7E-A725-4C7E-A584-39DAC8CC4077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6A375-B261-4989-BF12-B72B460238D1}" type="pres">
      <dgm:prSet presAssocID="{B0566E7E-A725-4C7E-A584-39DAC8CC4077}" presName="invisiNode" presStyleLbl="node1" presStyleIdx="1" presStyleCnt="2"/>
      <dgm:spPr/>
    </dgm:pt>
    <dgm:pt modelId="{BC77D435-991C-4A2F-9E5D-8882E1BA23CF}" type="pres">
      <dgm:prSet presAssocID="{B0566E7E-A725-4C7E-A584-39DAC8CC4077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</dgm:ptLst>
  <dgm:cxnLst>
    <dgm:cxn modelId="{E564A1FF-F3FF-4505-ACC7-302448861B60}" type="presOf" srcId="{4BC90B10-CAB7-45E8-B0F8-0F551F4E8EDB}" destId="{8361A36E-3F12-4EBE-8B49-6A15D9F6337E}" srcOrd="1" destOrd="1" presId="urn:microsoft.com/office/officeart/2005/8/layout/hList7"/>
    <dgm:cxn modelId="{E52BA2A0-8EC8-4AAA-B143-34E2F256B63D}" srcId="{B0566E7E-A725-4C7E-A584-39DAC8CC4077}" destId="{FFDEEC40-8867-4552-9255-684BA18AE0CD}" srcOrd="1" destOrd="0" parTransId="{6A6940D2-9F57-4EEE-8B77-29D75FE3C446}" sibTransId="{D2FB5375-5E72-4CAB-AD61-F68583028DF4}"/>
    <dgm:cxn modelId="{88675EEC-AAB1-465C-8949-0638BFFAB546}" srcId="{43E48140-1380-475D-BC79-2EFC63F9090C}" destId="{B0566E7E-A725-4C7E-A584-39DAC8CC4077}" srcOrd="1" destOrd="0" parTransId="{5AF0ADD3-7640-45C9-9687-EE25FE77448C}" sibTransId="{B84951C3-FDCA-4D0B-A827-89FBCDBF808C}"/>
    <dgm:cxn modelId="{C023D842-5F18-4E20-8183-9A67B966B806}" srcId="{B0566E7E-A725-4C7E-A584-39DAC8CC4077}" destId="{D7D71989-6A1B-498D-A593-3C87ACF5923B}" srcOrd="2" destOrd="0" parTransId="{9AF91F56-483F-4EB6-B884-1D64F52A7017}" sibTransId="{8D49B478-B926-4005-BF41-6DF27B86DA52}"/>
    <dgm:cxn modelId="{561A14E1-AC54-4AFF-9CDA-5CC45F43108E}" type="presOf" srcId="{614756BA-8505-4967-B7E7-069A4788B724}" destId="{2BD71B87-DD5A-4136-A489-EE8C7ACE853B}" srcOrd="1" destOrd="1" presId="urn:microsoft.com/office/officeart/2005/8/layout/hList7"/>
    <dgm:cxn modelId="{12C550D9-D1DB-44C3-BF72-5C364A841995}" type="presOf" srcId="{43E48140-1380-475D-BC79-2EFC63F9090C}" destId="{B39F3364-5E9E-428E-B9D7-074AA911D605}" srcOrd="0" destOrd="0" presId="urn:microsoft.com/office/officeart/2005/8/layout/hList7"/>
    <dgm:cxn modelId="{3D6686FC-830E-4196-9C33-D1830558B317}" srcId="{59378A01-E569-4B9B-82CC-14E515DE20B7}" destId="{614756BA-8505-4967-B7E7-069A4788B724}" srcOrd="0" destOrd="0" parTransId="{261B10D4-46CF-43EB-8463-68B1C83C7E2E}" sibTransId="{BB33CA2D-20B4-4981-B5FD-6006E473D614}"/>
    <dgm:cxn modelId="{D0F3BAAE-D345-4D45-B09F-DE726C1B0AF6}" type="presOf" srcId="{614756BA-8505-4967-B7E7-069A4788B724}" destId="{33225618-9229-49D3-A051-7B989A971835}" srcOrd="0" destOrd="1" presId="urn:microsoft.com/office/officeart/2005/8/layout/hList7"/>
    <dgm:cxn modelId="{B7AA2884-6624-4891-8059-C094499A70B6}" type="presOf" srcId="{B0566E7E-A725-4C7E-A584-39DAC8CC4077}" destId="{8361A36E-3F12-4EBE-8B49-6A15D9F6337E}" srcOrd="1" destOrd="0" presId="urn:microsoft.com/office/officeart/2005/8/layout/hList7"/>
    <dgm:cxn modelId="{AD20FCD9-6E53-46FC-8ED6-B5F45C05EF05}" type="presOf" srcId="{D7D71989-6A1B-498D-A593-3C87ACF5923B}" destId="{8361A36E-3F12-4EBE-8B49-6A15D9F6337E}" srcOrd="1" destOrd="3" presId="urn:microsoft.com/office/officeart/2005/8/layout/hList7"/>
    <dgm:cxn modelId="{EF6D439E-AB47-43EB-B740-98089378A876}" type="presOf" srcId="{4BC90B10-CAB7-45E8-B0F8-0F551F4E8EDB}" destId="{5F2007AB-D265-4FD7-BB86-A6B2AB61FEB5}" srcOrd="0" destOrd="1" presId="urn:microsoft.com/office/officeart/2005/8/layout/hList7"/>
    <dgm:cxn modelId="{5E20F6E6-DBC2-4FD2-B3C8-FC4F5DF44516}" type="presOf" srcId="{B0566E7E-A725-4C7E-A584-39DAC8CC4077}" destId="{5F2007AB-D265-4FD7-BB86-A6B2AB61FEB5}" srcOrd="0" destOrd="0" presId="urn:microsoft.com/office/officeart/2005/8/layout/hList7"/>
    <dgm:cxn modelId="{5B462919-7D34-4717-8DE8-D291F6B4DEAB}" type="presOf" srcId="{FFDEEC40-8867-4552-9255-684BA18AE0CD}" destId="{5F2007AB-D265-4FD7-BB86-A6B2AB61FEB5}" srcOrd="0" destOrd="2" presId="urn:microsoft.com/office/officeart/2005/8/layout/hList7"/>
    <dgm:cxn modelId="{0A7482EF-6AD2-4438-8DA1-E7480FE49046}" type="presOf" srcId="{59378A01-E569-4B9B-82CC-14E515DE20B7}" destId="{2BD71B87-DD5A-4136-A489-EE8C7ACE853B}" srcOrd="1" destOrd="0" presId="urn:microsoft.com/office/officeart/2005/8/layout/hList7"/>
    <dgm:cxn modelId="{EF0B5526-2CF9-4DDF-84DE-3AA9A2E3F248}" type="presOf" srcId="{59378A01-E569-4B9B-82CC-14E515DE20B7}" destId="{33225618-9229-49D3-A051-7B989A971835}" srcOrd="0" destOrd="0" presId="urn:microsoft.com/office/officeart/2005/8/layout/hList7"/>
    <dgm:cxn modelId="{1EAE6421-6AE6-4DA3-A1CE-77B6432997EB}" srcId="{B0566E7E-A725-4C7E-A584-39DAC8CC4077}" destId="{4BC90B10-CAB7-45E8-B0F8-0F551F4E8EDB}" srcOrd="0" destOrd="0" parTransId="{9130331A-D9C5-4610-8432-A087486E9FD0}" sibTransId="{C6E06ECE-E5EE-4692-9604-C287B7D91EEE}"/>
    <dgm:cxn modelId="{CD1F4723-D215-4EE4-9B95-EE9B9D2B78B4}" srcId="{43E48140-1380-475D-BC79-2EFC63F9090C}" destId="{59378A01-E569-4B9B-82CC-14E515DE20B7}" srcOrd="0" destOrd="0" parTransId="{0B382AAA-E6A8-4B9C-94B6-26235AED1635}" sibTransId="{400CC55A-6A2D-41ED-9DFD-77E8023E1DA5}"/>
    <dgm:cxn modelId="{495E2E04-BB38-4315-877A-E9CAD9AC5AA9}" type="presOf" srcId="{FFDEEC40-8867-4552-9255-684BA18AE0CD}" destId="{8361A36E-3F12-4EBE-8B49-6A15D9F6337E}" srcOrd="1" destOrd="2" presId="urn:microsoft.com/office/officeart/2005/8/layout/hList7"/>
    <dgm:cxn modelId="{ED5EC300-DBBC-48EA-AD8B-3158E9ED32B9}" type="presOf" srcId="{400CC55A-6A2D-41ED-9DFD-77E8023E1DA5}" destId="{D0CA89A4-234B-4879-BE06-622C5864F64D}" srcOrd="0" destOrd="0" presId="urn:microsoft.com/office/officeart/2005/8/layout/hList7"/>
    <dgm:cxn modelId="{9A714E91-0EE7-48A9-893E-A3559A3D092B}" type="presOf" srcId="{D7D71989-6A1B-498D-A593-3C87ACF5923B}" destId="{5F2007AB-D265-4FD7-BB86-A6B2AB61FEB5}" srcOrd="0" destOrd="3" presId="urn:microsoft.com/office/officeart/2005/8/layout/hList7"/>
    <dgm:cxn modelId="{EEE21986-6BFD-4FD2-AE57-181424440C32}" type="presParOf" srcId="{B39F3364-5E9E-428E-B9D7-074AA911D605}" destId="{E180E6FB-8557-4EE0-AC34-08B6D8472A44}" srcOrd="0" destOrd="0" presId="urn:microsoft.com/office/officeart/2005/8/layout/hList7"/>
    <dgm:cxn modelId="{C4080A5A-DA25-4F3E-B9A3-1E93E42F650C}" type="presParOf" srcId="{B39F3364-5E9E-428E-B9D7-074AA911D605}" destId="{A0B673DC-6B10-4CD6-95C4-121DA506CC5F}" srcOrd="1" destOrd="0" presId="urn:microsoft.com/office/officeart/2005/8/layout/hList7"/>
    <dgm:cxn modelId="{06CEADDE-8C1F-4877-81ED-1EA389460DC8}" type="presParOf" srcId="{A0B673DC-6B10-4CD6-95C4-121DA506CC5F}" destId="{4522FC6F-8D9B-47E2-B3AA-20DCA75ABBCA}" srcOrd="0" destOrd="0" presId="urn:microsoft.com/office/officeart/2005/8/layout/hList7"/>
    <dgm:cxn modelId="{067B01CF-B6F4-4352-A6DA-E06AA4D05459}" type="presParOf" srcId="{4522FC6F-8D9B-47E2-B3AA-20DCA75ABBCA}" destId="{33225618-9229-49D3-A051-7B989A971835}" srcOrd="0" destOrd="0" presId="urn:microsoft.com/office/officeart/2005/8/layout/hList7"/>
    <dgm:cxn modelId="{E27A09AD-8A84-4FEC-B2FA-55F1661F9287}" type="presParOf" srcId="{4522FC6F-8D9B-47E2-B3AA-20DCA75ABBCA}" destId="{2BD71B87-DD5A-4136-A489-EE8C7ACE853B}" srcOrd="1" destOrd="0" presId="urn:microsoft.com/office/officeart/2005/8/layout/hList7"/>
    <dgm:cxn modelId="{172EB075-CF6E-48F8-8411-D3ED0F53A5C2}" type="presParOf" srcId="{4522FC6F-8D9B-47E2-B3AA-20DCA75ABBCA}" destId="{E42CA515-7D49-49B3-832F-33C1787FECF0}" srcOrd="2" destOrd="0" presId="urn:microsoft.com/office/officeart/2005/8/layout/hList7"/>
    <dgm:cxn modelId="{31E60F86-08F8-4458-9AE9-A6DB11E2160D}" type="presParOf" srcId="{4522FC6F-8D9B-47E2-B3AA-20DCA75ABBCA}" destId="{5DF2ADDE-96E1-4872-ABBA-B78DDA79AEB4}" srcOrd="3" destOrd="0" presId="urn:microsoft.com/office/officeart/2005/8/layout/hList7"/>
    <dgm:cxn modelId="{3025E964-2DC7-43FE-9E34-DD506F4FD15E}" type="presParOf" srcId="{A0B673DC-6B10-4CD6-95C4-121DA506CC5F}" destId="{D0CA89A4-234B-4879-BE06-622C5864F64D}" srcOrd="1" destOrd="0" presId="urn:microsoft.com/office/officeart/2005/8/layout/hList7"/>
    <dgm:cxn modelId="{006BBFBA-7030-4666-A4C1-605CD74076AF}" type="presParOf" srcId="{A0B673DC-6B10-4CD6-95C4-121DA506CC5F}" destId="{D865CDBF-1B68-47C6-B095-8907DBF009AD}" srcOrd="2" destOrd="0" presId="urn:microsoft.com/office/officeart/2005/8/layout/hList7"/>
    <dgm:cxn modelId="{55CAEAEF-E0CF-4682-B857-B2E2EB738F65}" type="presParOf" srcId="{D865CDBF-1B68-47C6-B095-8907DBF009AD}" destId="{5F2007AB-D265-4FD7-BB86-A6B2AB61FEB5}" srcOrd="0" destOrd="0" presId="urn:microsoft.com/office/officeart/2005/8/layout/hList7"/>
    <dgm:cxn modelId="{526F4AAF-E5D3-4603-AA06-F7812829456C}" type="presParOf" srcId="{D865CDBF-1B68-47C6-B095-8907DBF009AD}" destId="{8361A36E-3F12-4EBE-8B49-6A15D9F6337E}" srcOrd="1" destOrd="0" presId="urn:microsoft.com/office/officeart/2005/8/layout/hList7"/>
    <dgm:cxn modelId="{B29CEC3E-F64E-474B-A239-6B8A122AE4FB}" type="presParOf" srcId="{D865CDBF-1B68-47C6-B095-8907DBF009AD}" destId="{70D6A375-B261-4989-BF12-B72B460238D1}" srcOrd="2" destOrd="0" presId="urn:microsoft.com/office/officeart/2005/8/layout/hList7"/>
    <dgm:cxn modelId="{5D729B31-445C-4116-A893-B0113A826CE1}" type="presParOf" srcId="{D865CDBF-1B68-47C6-B095-8907DBF009AD}" destId="{BC77D435-991C-4A2F-9E5D-8882E1BA23C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1C902-E6E6-4114-BA8E-80AC70942F70}">
      <dsp:nvSpPr>
        <dsp:cNvPr id="0" name=""/>
        <dsp:cNvSpPr/>
      </dsp:nvSpPr>
      <dsp:spPr>
        <a:xfrm>
          <a:off x="0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Structural properties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Bond lengths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Crystal structure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Lattice parameter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Symmetry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Cell volume</a:t>
          </a:r>
          <a:endParaRPr lang="en-US" sz="1200" kern="1200" dirty="0"/>
        </a:p>
      </dsp:txBody>
      <dsp:txXfrm>
        <a:off x="0" y="1932305"/>
        <a:ext cx="2324695" cy="1932305"/>
      </dsp:txXfrm>
    </dsp:sp>
    <dsp:sp modelId="{777B4D9B-96A0-4FF1-BF34-2D181BE905AA}">
      <dsp:nvSpPr>
        <dsp:cNvPr id="0" name=""/>
        <dsp:cNvSpPr/>
      </dsp:nvSpPr>
      <dsp:spPr>
        <a:xfrm>
          <a:off x="358025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8000" r="-98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0C012-7448-49A6-BF59-48E44ACEFDE4}">
      <dsp:nvSpPr>
        <dsp:cNvPr id="0" name=""/>
        <dsp:cNvSpPr/>
      </dsp:nvSpPr>
      <dsp:spPr>
        <a:xfrm>
          <a:off x="2394436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Charge distribution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Electrostatic potential maps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Average local ionization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Dipole moments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Electron density difference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</dsp:txBody>
      <dsp:txXfrm>
        <a:off x="2394436" y="1932305"/>
        <a:ext cx="2324695" cy="1932305"/>
      </dsp:txXfrm>
    </dsp:sp>
    <dsp:sp modelId="{657E304F-CCEB-483A-9B6E-E46553B9BD1D}">
      <dsp:nvSpPr>
        <dsp:cNvPr id="0" name=""/>
        <dsp:cNvSpPr/>
      </dsp:nvSpPr>
      <dsp:spPr>
        <a:xfrm>
          <a:off x="2752461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197F7-2E7B-4B2E-B338-21C67D5387BF}">
      <dsp:nvSpPr>
        <dsp:cNvPr id="0" name=""/>
        <dsp:cNvSpPr/>
      </dsp:nvSpPr>
      <dsp:spPr>
        <a:xfrm>
          <a:off x="4788872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Spectroscopy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Phonons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Raman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NMR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UV/Vis</a:t>
          </a:r>
          <a:endParaRPr lang="en-US" sz="1200" kern="1200" dirty="0"/>
        </a:p>
      </dsp:txBody>
      <dsp:txXfrm>
        <a:off x="4788872" y="1932305"/>
        <a:ext cx="2324695" cy="1932305"/>
      </dsp:txXfrm>
    </dsp:sp>
    <dsp:sp modelId="{AA6FCAB6-4571-4805-9691-1D6A493FA1A8}">
      <dsp:nvSpPr>
        <dsp:cNvPr id="0" name=""/>
        <dsp:cNvSpPr/>
      </dsp:nvSpPr>
      <dsp:spPr>
        <a:xfrm>
          <a:off x="5146897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2FEBD-D40F-4B46-9D89-F86BE38DB069}">
      <dsp:nvSpPr>
        <dsp:cNvPr id="0" name=""/>
        <dsp:cNvSpPr/>
      </dsp:nvSpPr>
      <dsp:spPr>
        <a:xfrm>
          <a:off x="7183308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Conductivity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Reorganization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transfer rates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mobility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Band structure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Band gap</a:t>
          </a:r>
          <a:endParaRPr lang="en-US" sz="1200" kern="1200" dirty="0"/>
        </a:p>
      </dsp:txBody>
      <dsp:txXfrm>
        <a:off x="7183308" y="1932305"/>
        <a:ext cx="2324695" cy="1932305"/>
      </dsp:txXfrm>
    </dsp:sp>
    <dsp:sp modelId="{9946B27E-EE9E-49F1-8C72-141C74912391}">
      <dsp:nvSpPr>
        <dsp:cNvPr id="0" name=""/>
        <dsp:cNvSpPr/>
      </dsp:nvSpPr>
      <dsp:spPr>
        <a:xfrm>
          <a:off x="7541334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C5B47-0C9A-49A8-ACF7-9493E2CEF75B}">
      <dsp:nvSpPr>
        <dsp:cNvPr id="0" name=""/>
        <dsp:cNvSpPr/>
      </dsp:nvSpPr>
      <dsp:spPr>
        <a:xfrm>
          <a:off x="9577744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Interactions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characterization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preference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Energy decomposition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transfer</a:t>
          </a:r>
          <a:endParaRPr lang="en-US" sz="1200" kern="1200" dirty="0"/>
        </a:p>
      </dsp:txBody>
      <dsp:txXfrm>
        <a:off x="9577744" y="1932305"/>
        <a:ext cx="2324695" cy="1932305"/>
      </dsp:txXfrm>
    </dsp:sp>
    <dsp:sp modelId="{CBD5189E-3586-44B2-9F2F-DC5F9FFAF544}">
      <dsp:nvSpPr>
        <dsp:cNvPr id="0" name=""/>
        <dsp:cNvSpPr/>
      </dsp:nvSpPr>
      <dsp:spPr>
        <a:xfrm>
          <a:off x="9935770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2D03B-2991-41D0-BB5C-3FEAF1B61ADB}">
      <dsp:nvSpPr>
        <dsp:cNvPr id="0" name=""/>
        <dsp:cNvSpPr/>
      </dsp:nvSpPr>
      <dsp:spPr>
        <a:xfrm>
          <a:off x="476097" y="3864610"/>
          <a:ext cx="10950244" cy="72461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25618-9229-49D3-A051-7B989A971835}">
      <dsp:nvSpPr>
        <dsp:cNvPr id="0" name=""/>
        <dsp:cNvSpPr/>
      </dsp:nvSpPr>
      <dsp:spPr>
        <a:xfrm>
          <a:off x="3732" y="0"/>
          <a:ext cx="4275534" cy="4664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Molecular Mechanics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Force fields</a:t>
          </a:r>
        </a:p>
      </dsp:txBody>
      <dsp:txXfrm>
        <a:off x="3732" y="1865630"/>
        <a:ext cx="4275534" cy="1865630"/>
      </dsp:txXfrm>
    </dsp:sp>
    <dsp:sp modelId="{5DF2ADDE-96E1-4872-ABBA-B78DDA79AEB4}">
      <dsp:nvSpPr>
        <dsp:cNvPr id="0" name=""/>
        <dsp:cNvSpPr/>
      </dsp:nvSpPr>
      <dsp:spPr>
        <a:xfrm>
          <a:off x="1364931" y="279844"/>
          <a:ext cx="1553136" cy="155313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2007AB-D265-4FD7-BB86-A6B2AB61FEB5}">
      <dsp:nvSpPr>
        <dsp:cNvPr id="0" name=""/>
        <dsp:cNvSpPr/>
      </dsp:nvSpPr>
      <dsp:spPr>
        <a:xfrm>
          <a:off x="4411252" y="0"/>
          <a:ext cx="4275534" cy="4664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Quantum mechanics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Wave function based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Density functional based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Semiempirical</a:t>
          </a:r>
          <a:r>
            <a:rPr lang="en-US" sz="1900" kern="1200" dirty="0" smtClean="0"/>
            <a:t> methods</a:t>
          </a:r>
          <a:endParaRPr lang="en-US" sz="1900" kern="1200" dirty="0"/>
        </a:p>
      </dsp:txBody>
      <dsp:txXfrm>
        <a:off x="4411252" y="1865630"/>
        <a:ext cx="4275534" cy="1865630"/>
      </dsp:txXfrm>
    </dsp:sp>
    <dsp:sp modelId="{BC77D435-991C-4A2F-9E5D-8882E1BA23CF}">
      <dsp:nvSpPr>
        <dsp:cNvPr id="0" name=""/>
        <dsp:cNvSpPr/>
      </dsp:nvSpPr>
      <dsp:spPr>
        <a:xfrm>
          <a:off x="5768731" y="279844"/>
          <a:ext cx="1553136" cy="155313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80E6FB-8557-4EE0-AC34-08B6D8472A44}">
      <dsp:nvSpPr>
        <dsp:cNvPr id="0" name=""/>
        <dsp:cNvSpPr/>
      </dsp:nvSpPr>
      <dsp:spPr>
        <a:xfrm>
          <a:off x="1266815" y="3533637"/>
          <a:ext cx="6153169" cy="1094856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3E925-E495-4320-8C66-1EE1B4189351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667A7-58CE-4F5A-9605-6BE47426A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5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67A7-58CE-4F5A-9605-6BE47426A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9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67A7-58CE-4F5A-9605-6BE47426A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57C6-98B5-4B2F-AE2A-79DC86AAF38E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FD09-368D-441C-8CB7-FAA619A80B88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512B-4071-416E-A6A0-C5A512CDB52C}" type="datetime12">
              <a:rPr lang="en-US" smtClean="0">
                <a:solidFill>
                  <a:srgbClr val="FFF39D"/>
                </a:solidFill>
              </a:rPr>
              <a:t>9:39 AM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B62F9-C768-4E38-B5BF-9005C0D88808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890C-0104-48AC-93C2-1BE1B5C6998A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2C54-B4A6-46C0-95D3-DFA552531BAB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AAC7-A883-4A58-8F26-F767898D47CE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8869-FD7B-4CB9-9DDA-4144953DB45A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812DB-AA40-4D81-AE08-78EEEA5123A7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E3B3-65D5-4C5D-B8F9-653F9FC19390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EC40-8AF8-408C-A261-9F26EB147441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360F9AA-C23C-41DB-9E2A-5D295268F8D0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B00505C-E6B9-4177-B8D2-BA64C8501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hf hdr="0" ft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armakovic.com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aidasco.org/" TargetMode="External"/><Relationship Id="rId4" Type="http://schemas.openxmlformats.org/officeDocument/2006/relationships/hyperlink" Target="https://atomistica.onlin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4.jpeg"/><Relationship Id="rId7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tomistica.online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makovic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05956"/>
            <a:ext cx="12192000" cy="11379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WORKSHOP ON ATOMISTIC CALCULATIONS </a:t>
            </a:r>
            <a:br>
              <a:rPr lang="en-US" sz="3200" dirty="0" smtClean="0"/>
            </a:br>
            <a:r>
              <a:rPr lang="en-US" sz="3200" dirty="0" smtClean="0"/>
              <a:t>IN MATERIALS SCIENCE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496" y="264242"/>
            <a:ext cx="2160553" cy="21605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23" y="264242"/>
            <a:ext cx="2160553" cy="21605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76600" y="6324600"/>
            <a:ext cx="5883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/>
                </a:solidFill>
              </a:rPr>
              <a:t>15</a:t>
            </a:r>
            <a:r>
              <a:rPr lang="en-US" baseline="30000" dirty="0" smtClean="0">
                <a:solidFill>
                  <a:srgbClr val="2F5897"/>
                </a:solidFill>
              </a:rPr>
              <a:t>th</a:t>
            </a:r>
            <a:r>
              <a:rPr lang="en-US" dirty="0" smtClean="0">
                <a:solidFill>
                  <a:srgbClr val="2F5897"/>
                </a:solidFill>
              </a:rPr>
              <a:t> </a:t>
            </a:r>
            <a:r>
              <a:rPr lang="en-US" dirty="0" err="1">
                <a:solidFill>
                  <a:srgbClr val="2F5897"/>
                </a:solidFill>
              </a:rPr>
              <a:t>ECerS</a:t>
            </a:r>
            <a:r>
              <a:rPr lang="en-US" dirty="0">
                <a:solidFill>
                  <a:srgbClr val="2F5897"/>
                </a:solidFill>
              </a:rPr>
              <a:t> Conference for Young Scientists in Ceramics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125037"/>
            <a:ext cx="1416439" cy="10534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18" y="80451"/>
            <a:ext cx="1905000" cy="27606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7066" r="28750" b="7066"/>
          <a:stretch/>
        </p:blipFill>
        <p:spPr>
          <a:xfrm>
            <a:off x="3154169" y="81849"/>
            <a:ext cx="2895600" cy="276594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4582661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Prof. Vladimir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Srdi</a:t>
            </a:r>
            <a:r>
              <a:rPr lang="sr-Latn-RS" sz="2000" dirty="0">
                <a:solidFill>
                  <a:schemeClr val="accent1">
                    <a:lumMod val="75000"/>
                  </a:schemeClr>
                </a:solidFill>
              </a:rPr>
              <a:t>ć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Latn-RS" sz="2000" dirty="0" smtClean="0">
                <a:solidFill>
                  <a:schemeClr val="accent1">
                    <a:lumMod val="75000"/>
                  </a:schemeClr>
                </a:solidFill>
              </a:rPr>
              <a:t>Prof. Ivano Castelli</a:t>
            </a:r>
          </a:p>
          <a:p>
            <a:pPr algn="ctr"/>
            <a:r>
              <a:rPr lang="sr-Latn-RS" sz="2000" dirty="0" smtClean="0">
                <a:solidFill>
                  <a:schemeClr val="accent1">
                    <a:lumMod val="75000"/>
                  </a:schemeClr>
                </a:solidFill>
              </a:rPr>
              <a:t>Prof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sr-Latn-RS" sz="2000" dirty="0" smtClean="0">
                <a:solidFill>
                  <a:schemeClr val="accent1">
                    <a:lumMod val="75000"/>
                  </a:schemeClr>
                </a:solidFill>
              </a:rPr>
              <a:t> Dejan Zagorac</a:t>
            </a:r>
          </a:p>
          <a:p>
            <a:pPr algn="ctr"/>
            <a:r>
              <a:rPr lang="sr-Latn-RS" sz="2000" dirty="0" smtClean="0">
                <a:solidFill>
                  <a:schemeClr val="accent1">
                    <a:lumMod val="75000"/>
                  </a:schemeClr>
                </a:solidFill>
              </a:rPr>
              <a:t>Doc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sr-Latn-RS" sz="2000" dirty="0" smtClean="0">
                <a:solidFill>
                  <a:schemeClr val="accent1">
                    <a:lumMod val="75000"/>
                  </a:schemeClr>
                </a:solidFill>
              </a:rPr>
              <a:t> Stevan Armaković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0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8200"/>
          </a:xfrm>
        </p:spPr>
        <p:txBody>
          <a:bodyPr/>
          <a:lstStyle/>
          <a:p>
            <a:r>
              <a:rPr lang="sr-Latn-R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07075"/>
          </a:xfrm>
        </p:spPr>
        <p:txBody>
          <a:bodyPr>
            <a:normAutofit/>
          </a:bodyPr>
          <a:lstStyle/>
          <a:p>
            <a:r>
              <a:rPr lang="en-US" dirty="0"/>
              <a:t>14.45 – 15.05 h, Invited </a:t>
            </a:r>
            <a:r>
              <a:rPr lang="en-US" dirty="0" smtClean="0"/>
              <a:t>lecture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en-US" b="1" dirty="0" smtClean="0"/>
              <a:t>Stevan </a:t>
            </a:r>
            <a:r>
              <a:rPr lang="en-US" b="1" dirty="0" err="1" smtClean="0"/>
              <a:t>Armaković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en-US" dirty="0" smtClean="0"/>
              <a:t>Introducing </a:t>
            </a:r>
            <a:r>
              <a:rPr lang="en-US" dirty="0"/>
              <a:t>fundamental concepts of atomistic calculations with tools of </a:t>
            </a:r>
            <a:r>
              <a:rPr lang="en-US" dirty="0" err="1"/>
              <a:t>atomistica.online</a:t>
            </a:r>
            <a:r>
              <a:rPr lang="en-US" dirty="0"/>
              <a:t> – online molecular modeling platform 	</a:t>
            </a:r>
            <a:endParaRPr lang="sr-Latn-RS" dirty="0" smtClean="0"/>
          </a:p>
          <a:p>
            <a:r>
              <a:rPr lang="sr-Latn-RS" dirty="0"/>
              <a:t>15:05 – 15:45, Plenary </a:t>
            </a:r>
            <a:r>
              <a:rPr lang="sr-Latn-RS" dirty="0" smtClean="0"/>
              <a:t>lecture</a:t>
            </a:r>
            <a:br>
              <a:rPr lang="sr-Latn-RS" dirty="0" smtClean="0"/>
            </a:br>
            <a:r>
              <a:rPr lang="sr-Latn-RS" b="1" dirty="0" smtClean="0"/>
              <a:t>Ivano E. Castelli</a:t>
            </a:r>
            <a:br>
              <a:rPr lang="sr-Latn-RS" b="1" dirty="0" smtClean="0"/>
            </a:br>
            <a:r>
              <a:rPr lang="en-US" dirty="0" smtClean="0"/>
              <a:t>Computational </a:t>
            </a:r>
            <a:r>
              <a:rPr lang="en-US" dirty="0"/>
              <a:t>workflows for an accelerated design of novel materials and interfaces</a:t>
            </a:r>
            <a:endParaRPr lang="en-US" dirty="0"/>
          </a:p>
          <a:p>
            <a:r>
              <a:rPr lang="sr-Latn-RS" dirty="0"/>
              <a:t>16:00 – 16.20, Invited lecture</a:t>
            </a:r>
            <a:r>
              <a:rPr lang="sr-Latn-RS" b="1" dirty="0"/>
              <a:t/>
            </a:r>
            <a:br>
              <a:rPr lang="sr-Latn-RS" b="1" dirty="0"/>
            </a:br>
            <a:r>
              <a:rPr lang="en-US" b="1" dirty="0" err="1" smtClean="0"/>
              <a:t>Dejan</a:t>
            </a:r>
            <a:r>
              <a:rPr lang="en-US" b="1" dirty="0" smtClean="0"/>
              <a:t> </a:t>
            </a:r>
            <a:r>
              <a:rPr lang="en-US" b="1" dirty="0" err="1" smtClean="0"/>
              <a:t>Zagorac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en-US" dirty="0" smtClean="0"/>
              <a:t>Advanced </a:t>
            </a:r>
            <a:r>
              <a:rPr lang="en-US" dirty="0"/>
              <a:t>ceramic materials: bridging the gap between theory and </a:t>
            </a:r>
            <a:r>
              <a:rPr lang="en-US" dirty="0" smtClean="0"/>
              <a:t>experiment</a:t>
            </a:r>
            <a:endParaRPr lang="sr-Latn-RS" dirty="0" smtClean="0"/>
          </a:p>
          <a:p>
            <a:r>
              <a:rPr lang="sr-Latn-RS" dirty="0"/>
              <a:t>16:20 – 17:10, Practical part</a:t>
            </a: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/>
              <a:t>Stevan </a:t>
            </a:r>
            <a:r>
              <a:rPr lang="sr-Latn-RS" b="1" dirty="0" smtClean="0"/>
              <a:t>Armaković</a:t>
            </a:r>
            <a:br>
              <a:rPr lang="sr-Latn-RS" b="1" dirty="0" smtClean="0"/>
            </a:br>
            <a:r>
              <a:rPr lang="en-US" dirty="0" smtClean="0"/>
              <a:t>Hands-on </a:t>
            </a:r>
            <a:r>
              <a:rPr lang="en-US" dirty="0"/>
              <a:t>molecular modeling with </a:t>
            </a:r>
            <a:r>
              <a:rPr lang="en-US" dirty="0" err="1"/>
              <a:t>atomistica.online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4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595880"/>
            <a:ext cx="12192000" cy="1332182"/>
          </a:xfrm>
        </p:spPr>
        <p:txBody>
          <a:bodyPr>
            <a:normAutofit/>
          </a:bodyPr>
          <a:lstStyle/>
          <a:p>
            <a:r>
              <a:rPr lang="en-US" sz="3200" dirty="0"/>
              <a:t>Introducing fundamental concepts of atomistic calculations with tools of </a:t>
            </a:r>
            <a:r>
              <a:rPr lang="en-US" sz="3200" dirty="0" err="1"/>
              <a:t>atomistica.online</a:t>
            </a:r>
            <a:r>
              <a:rPr lang="en-US" sz="3200" dirty="0"/>
              <a:t> – online molecular modeling platform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321314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sr-Latn-RS" sz="2000" b="1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sr-Latn-R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Stevan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Armaković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Assistant Professor</a:t>
            </a:r>
            <a:r>
              <a:rPr lang="sr-Latn-R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083213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</a:t>
            </a:r>
            <a:r>
              <a:rPr lang="sr-Latn-CS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armakovic.com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4"/>
              </a:rPr>
              <a:t>https://atomistica.online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5"/>
              </a:rPr>
              <a:t>https://aidasco.org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590800"/>
            <a:ext cx="1219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723" y="276532"/>
            <a:ext cx="2160553" cy="21605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2" y="276532"/>
            <a:ext cx="2160553" cy="216055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560828"/>
            <a:ext cx="1219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2600" b="1" dirty="0" smtClean="0">
                <a:solidFill>
                  <a:schemeClr val="accent1">
                    <a:lumMod val="75000"/>
                  </a:schemeClr>
                </a:solidFill>
              </a:rPr>
              <a:t>University of Novi Sad</a:t>
            </a:r>
          </a:p>
          <a:p>
            <a:pPr algn="ctr"/>
            <a:r>
              <a:rPr lang="sr-Latn-RS" sz="2600" b="1" dirty="0" smtClean="0">
                <a:solidFill>
                  <a:schemeClr val="accent1">
                    <a:lumMod val="75000"/>
                  </a:schemeClr>
                </a:solidFill>
              </a:rPr>
              <a:t>Faculty of Sciences</a:t>
            </a:r>
          </a:p>
          <a:p>
            <a:pPr algn="ctr"/>
            <a:r>
              <a:rPr lang="sr-Latn-RS" sz="2600" b="1" dirty="0" smtClean="0">
                <a:solidFill>
                  <a:schemeClr val="accent1">
                    <a:lumMod val="75000"/>
                  </a:schemeClr>
                </a:solidFill>
              </a:rPr>
              <a:t>Department of Physics</a:t>
            </a:r>
            <a:endParaRPr lang="en-US" sz="2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54169" y="6229529"/>
            <a:ext cx="5883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/>
                </a:solidFill>
              </a:rPr>
              <a:t>15</a:t>
            </a:r>
            <a:r>
              <a:rPr lang="en-US" baseline="30000" dirty="0" smtClean="0">
                <a:solidFill>
                  <a:srgbClr val="2F5897"/>
                </a:solidFill>
              </a:rPr>
              <a:t>th</a:t>
            </a:r>
            <a:r>
              <a:rPr lang="en-US" dirty="0" smtClean="0">
                <a:solidFill>
                  <a:srgbClr val="2F5897"/>
                </a:solidFill>
              </a:rPr>
              <a:t> </a:t>
            </a:r>
            <a:r>
              <a:rPr lang="en-US" dirty="0" err="1">
                <a:solidFill>
                  <a:srgbClr val="2F5897"/>
                </a:solidFill>
              </a:rPr>
              <a:t>ECerS</a:t>
            </a:r>
            <a:r>
              <a:rPr lang="en-US" dirty="0">
                <a:solidFill>
                  <a:srgbClr val="2F5897"/>
                </a:solidFill>
              </a:rPr>
              <a:t> Conference for Young Scientists in Ceramics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4321314"/>
            <a:ext cx="1416439" cy="105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fetaminolohije parody on X: &quot;Kornjokomunikator tvoj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600" y="3375199"/>
            <a:ext cx="4114800" cy="31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600" y="3124200"/>
            <a:ext cx="4195763" cy="2526169"/>
          </a:xfrm>
          <a:prstGeom prst="rect">
            <a:avLst/>
          </a:prstGeom>
        </p:spPr>
      </p:pic>
      <p:pic>
        <p:nvPicPr>
          <p:cNvPr id="1030" name="Picture 6" descr="26 Teenage Mutant Ninja Turtles Villains, Ranked From Awful To Radical -  GameSpo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09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 smtClean="0"/>
              <a:t>Turtle communicators</a:t>
            </a:r>
            <a:endParaRPr lang="en-US" dirty="0"/>
          </a:p>
        </p:txBody>
      </p:sp>
      <p:pic>
        <p:nvPicPr>
          <p:cNvPr id="6" name="Picture 2" descr="Amfetaminolohije parody on X: &quot;Kornjokomunikator tvoj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495177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371600"/>
            <a:ext cx="6152862" cy="3704492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38400" y="5304692"/>
            <a:ext cx="7796074" cy="58991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predecessors of </a:t>
            </a:r>
            <a:r>
              <a:rPr lang="en-US" altLang="en-US" sz="4000" dirty="0" smtClean="0">
                <a:solidFill>
                  <a:srgbClr val="202124"/>
                </a:solidFill>
              </a:rPr>
              <a:t>mobile phones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878737" y="6129067"/>
            <a:ext cx="8915400" cy="58991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Don’t forget, we are talking about 1987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86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66800"/>
          </a:xfrm>
        </p:spPr>
        <p:txBody>
          <a:bodyPr/>
          <a:lstStyle/>
          <a:p>
            <a:r>
              <a:rPr lang="en-US" dirty="0" smtClean="0"/>
              <a:t>My phone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592272"/>
            <a:ext cx="5181600" cy="518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42646" y="13716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Huawei P30 Lite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21336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It has enough computing power to run </a:t>
            </a:r>
            <a:r>
              <a:rPr lang="en-US" sz="3200" dirty="0" err="1" smtClean="0"/>
              <a:t>semiempirical</a:t>
            </a:r>
            <a:r>
              <a:rPr lang="en-US" sz="3200" dirty="0" smtClean="0"/>
              <a:t> calculations!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914900" y="38100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Nowadays, everything goes online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518160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Actually, an access to internet is enough to do research on molecules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974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FD09-368D-441C-8CB7-FAA619A80B88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" t="3334" r="14286" b="5555"/>
          <a:stretch/>
        </p:blipFill>
        <p:spPr>
          <a:xfrm>
            <a:off x="609600" y="381000"/>
            <a:ext cx="5486400" cy="62484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09600" y="1309687"/>
            <a:ext cx="548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PLATFORM FOR COMPUTATIONAL MODELING OF MATERIALS v2.0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1264473"/>
            <a:ext cx="6044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Great for teaching,</a:t>
            </a:r>
          </a:p>
          <a:p>
            <a:pPr algn="ctr"/>
            <a:r>
              <a:rPr lang="en-US" sz="3200" dirty="0" smtClean="0"/>
              <a:t>Great for research, </a:t>
            </a:r>
          </a:p>
          <a:p>
            <a:pPr algn="ctr"/>
            <a:r>
              <a:rPr lang="en-US" sz="3200" dirty="0" smtClean="0"/>
              <a:t>but…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709" t="36839" r="20833" b="17288"/>
          <a:stretch/>
        </p:blipFill>
        <p:spPr>
          <a:xfrm>
            <a:off x="7315200" y="2798573"/>
            <a:ext cx="3452992" cy="221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8456"/>
            <a:ext cx="3537857" cy="55190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5187" y="1743019"/>
            <a:ext cx="2947482" cy="781163"/>
          </a:xfrm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PART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2901042"/>
            <a:ext cx="3537857" cy="217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2600" b="1" dirty="0" smtClean="0">
                <a:solidFill>
                  <a:schemeClr val="bg1"/>
                </a:solidFill>
              </a:rPr>
              <a:t>Materials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n-US" sz="2600" b="1" dirty="0" smtClean="0">
                <a:solidFill>
                  <a:schemeClr val="bg1"/>
                </a:solidFill>
              </a:rPr>
              <a:t>modeling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&amp;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Atomistic calculations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0558" y="1674608"/>
            <a:ext cx="78989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Branch of science that predicts selected properties starting from </a:t>
            </a:r>
            <a:r>
              <a:rPr lang="en-US" sz="3200" dirty="0" smtClean="0"/>
              <a:t>a structure</a:t>
            </a:r>
            <a:endParaRPr lang="en-US" sz="3200" u="sng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242438" y="4667854"/>
            <a:ext cx="7315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Calculations that incorporate atomic-level information to provide macroscopic properties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77176" y="970996"/>
            <a:ext cx="5206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MATERIALS </a:t>
            </a:r>
            <a:r>
              <a:rPr lang="en-US" sz="3200" b="1" dirty="0" smtClean="0"/>
              <a:t>MODELING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83539" y="3964242"/>
            <a:ext cx="6112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ATOMISTIC CALCULATIONS</a:t>
            </a:r>
            <a:endParaRPr lang="en-US" sz="32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3805146" y="1314637"/>
            <a:ext cx="8189781" cy="1947816"/>
            <a:chOff x="3620990" y="2654208"/>
            <a:chExt cx="8189781" cy="1947816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3"/>
            <a:stretch/>
          </p:blipFill>
          <p:spPr>
            <a:xfrm>
              <a:off x="3620990" y="2654208"/>
              <a:ext cx="2212160" cy="1947816"/>
            </a:xfrm>
            <a:prstGeom prst="rect">
              <a:avLst/>
            </a:prstGeom>
          </p:spPr>
        </p:pic>
        <p:sp>
          <p:nvSpPr>
            <p:cNvPr id="18" name="Plus 17"/>
            <p:cNvSpPr/>
            <p:nvPr/>
          </p:nvSpPr>
          <p:spPr>
            <a:xfrm>
              <a:off x="5833150" y="3094426"/>
              <a:ext cx="949741" cy="1082094"/>
            </a:xfrm>
            <a:prstGeom prst="mathPlus">
              <a:avLst>
                <a:gd name="adj1" fmla="val 555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qual 18"/>
            <p:cNvSpPr/>
            <p:nvPr/>
          </p:nvSpPr>
          <p:spPr>
            <a:xfrm>
              <a:off x="8709934" y="3222998"/>
              <a:ext cx="1165179" cy="810236"/>
            </a:xfrm>
            <a:prstGeom prst="mathEqual">
              <a:avLst>
                <a:gd name="adj1" fmla="val 10243"/>
                <a:gd name="adj2" fmla="val 1972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646436" y="3302588"/>
              <a:ext cx="21643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Properties</a:t>
              </a:r>
              <a:endParaRPr lang="en-US" sz="3200" dirty="0"/>
            </a:p>
          </p:txBody>
        </p:sp>
        <p:pic>
          <p:nvPicPr>
            <p:cNvPr id="21" name="Picture 2" descr="D:\Pristupno\1_XZrU5omVCZPZXuYv2AZnog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8519" y="2981547"/>
              <a:ext cx="1631571" cy="122685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3595704" y="3717919"/>
            <a:ext cx="8253813" cy="2201150"/>
            <a:chOff x="3706013" y="2377410"/>
            <a:chExt cx="8253813" cy="220115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3"/>
            <a:stretch/>
          </p:blipFill>
          <p:spPr>
            <a:xfrm>
              <a:off x="5977846" y="2504077"/>
              <a:ext cx="2212160" cy="1947816"/>
            </a:xfrm>
            <a:prstGeom prst="rect">
              <a:avLst/>
            </a:prstGeom>
          </p:spPr>
        </p:pic>
        <p:sp>
          <p:nvSpPr>
            <p:cNvPr id="24" name="Equal 23"/>
            <p:cNvSpPr/>
            <p:nvPr/>
          </p:nvSpPr>
          <p:spPr>
            <a:xfrm>
              <a:off x="8709934" y="3222998"/>
              <a:ext cx="1165179" cy="810236"/>
            </a:xfrm>
            <a:prstGeom prst="mathEqual">
              <a:avLst>
                <a:gd name="adj1" fmla="val 10243"/>
                <a:gd name="adj2" fmla="val 1972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832000" y="3341789"/>
              <a:ext cx="2127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Properties</a:t>
              </a:r>
              <a:endParaRPr lang="en-US" sz="3200" dirty="0"/>
            </a:p>
          </p:txBody>
        </p:sp>
        <p:pic>
          <p:nvPicPr>
            <p:cNvPr id="26" name="Picture 2" descr="D:\Pristupno\1_XZrU5omVCZPZXuYv2AZnog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6013" y="2751669"/>
              <a:ext cx="1931821" cy="145263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Left Bracket 26"/>
            <p:cNvSpPr/>
            <p:nvPr/>
          </p:nvSpPr>
          <p:spPr>
            <a:xfrm>
              <a:off x="5841347" y="2377410"/>
              <a:ext cx="73155" cy="2201150"/>
            </a:xfrm>
            <a:prstGeom prst="lef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Left Bracket 27"/>
            <p:cNvSpPr/>
            <p:nvPr/>
          </p:nvSpPr>
          <p:spPr>
            <a:xfrm flipH="1">
              <a:off x="8253350" y="2377410"/>
              <a:ext cx="73155" cy="2201150"/>
            </a:xfrm>
            <a:prstGeom prst="lef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781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14" grpId="0"/>
      <p:bldP spid="14" grpId="1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36870" y="76200"/>
            <a:ext cx="12228870" cy="762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Atomistic calculations are everywhere…</a:t>
            </a:r>
            <a:endParaRPr lang="en-US" sz="3200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 t="37481" r="39917" b="9185"/>
          <a:stretch/>
        </p:blipFill>
        <p:spPr bwMode="auto">
          <a:xfrm>
            <a:off x="368993" y="1005662"/>
            <a:ext cx="4309657" cy="249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292321" y="3614105"/>
            <a:ext cx="446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Science  340</a:t>
            </a:r>
            <a:r>
              <a:rPr lang="sr-Latn-RS" sz="1400" i="1" dirty="0"/>
              <a:t> (2013)</a:t>
            </a:r>
            <a:r>
              <a:rPr lang="en-US" sz="1400" i="1" dirty="0"/>
              <a:t> 1434</a:t>
            </a:r>
            <a:endParaRPr lang="sr-Latn-RS" sz="1400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5037798" y="3614105"/>
            <a:ext cx="3238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1400" i="1" dirty="0"/>
              <a:t>Nature Communications 6 (2015) 7766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05662"/>
            <a:ext cx="2541763" cy="253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1005662"/>
            <a:ext cx="2309271" cy="249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8558774" y="3614105"/>
            <a:ext cx="3238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1400" i="1" dirty="0"/>
              <a:t>Nature </a:t>
            </a:r>
            <a:r>
              <a:rPr lang="en-US" sz="1400" i="1" dirty="0" smtClean="0"/>
              <a:t>Nanotechnology</a:t>
            </a:r>
            <a:r>
              <a:rPr lang="sr-Latn-RS" sz="1400" i="1" dirty="0" smtClean="0"/>
              <a:t> </a:t>
            </a:r>
            <a:r>
              <a:rPr lang="sr-Latn-RS" sz="1400" i="1" dirty="0"/>
              <a:t>6 </a:t>
            </a:r>
            <a:r>
              <a:rPr lang="sr-Latn-RS" sz="1400" i="1" dirty="0" smtClean="0"/>
              <a:t>(2015) </a:t>
            </a:r>
            <a:r>
              <a:rPr lang="sr-Latn-RS" sz="1400" i="1" dirty="0"/>
              <a:t>7766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321" y="4191000"/>
            <a:ext cx="356380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774" y="4191000"/>
            <a:ext cx="3229076" cy="243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31" y="4035990"/>
            <a:ext cx="2901379" cy="2661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3516" y="4422272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 initio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37267" y="5148045"/>
            <a:ext cx="468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principles calculations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53537" y="5749815"/>
            <a:ext cx="468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DFT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175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/>
      <p:bldP spid="2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5" t="60146" r="19774"/>
          <a:stretch/>
        </p:blipFill>
        <p:spPr>
          <a:xfrm>
            <a:off x="7315200" y="2743200"/>
            <a:ext cx="3810000" cy="341557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7" t="17222" r="7317" b="18241"/>
          <a:stretch/>
        </p:blipFill>
        <p:spPr>
          <a:xfrm>
            <a:off x="1011043" y="3063875"/>
            <a:ext cx="5084957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38400" y="1710165"/>
            <a:ext cx="2494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Molecules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7001611" y="1710165"/>
            <a:ext cx="4437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Periodic </a:t>
            </a:r>
            <a:r>
              <a:rPr lang="en-US" sz="4000" dirty="0"/>
              <a:t>structures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317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70" y="2571750"/>
            <a:ext cx="3194129" cy="1600200"/>
          </a:xfr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Free for academics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415" y="350190"/>
            <a:ext cx="4215873" cy="144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C:\Documents and Settings\Sanja R\Desktop\Matematika seminar\MS3_NWChem.logo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366" y="624670"/>
            <a:ext cx="4191000" cy="1173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5568084"/>
            <a:ext cx="1047750" cy="104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954" y="2514601"/>
            <a:ext cx="2317247" cy="1138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8305800" y="283733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MOPAC</a:t>
            </a:r>
            <a:r>
              <a:rPr lang="en-US" sz="2800" baseline="30000" dirty="0"/>
              <a:t>®</a:t>
            </a:r>
            <a:endParaRPr lang="en-US" sz="2800" dirty="0"/>
          </a:p>
        </p:txBody>
      </p:sp>
      <p:pic>
        <p:nvPicPr>
          <p:cNvPr id="24579" name="Picture 3" descr="C:\Documents and Settings\Sanja R\Desktop\Matematika seminar\logo_head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2" y="5035062"/>
            <a:ext cx="3886200" cy="16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4741466"/>
            <a:ext cx="3076575" cy="897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4343400" y="1797808"/>
            <a:ext cx="387272" cy="770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772401" y="1676400"/>
            <a:ext cx="1157287" cy="891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284034" y="4156011"/>
            <a:ext cx="1447800" cy="13534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2" idx="1"/>
          </p:cNvCxnSpPr>
          <p:nvPr/>
        </p:nvCxnSpPr>
        <p:spPr>
          <a:xfrm rot="10800000">
            <a:off x="4285132" y="3089628"/>
            <a:ext cx="521738" cy="28222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15000" y="4160610"/>
            <a:ext cx="0" cy="874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2" idx="3"/>
          </p:cNvCxnSpPr>
          <p:nvPr/>
        </p:nvCxnSpPr>
        <p:spPr>
          <a:xfrm flipV="1">
            <a:off x="8000999" y="3098940"/>
            <a:ext cx="592403" cy="27291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6200000" flipH="1">
            <a:off x="7533088" y="4399921"/>
            <a:ext cx="554826" cy="7620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600206" y="3652898"/>
            <a:ext cx="2054268" cy="830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4" y="3968565"/>
            <a:ext cx="2393676" cy="16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5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116840" y="1295400"/>
          <a:ext cx="1190244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512B-4071-416E-A6A0-C5A512CDB52C}" type="datetime12">
              <a:rPr lang="en-US" smtClean="0">
                <a:solidFill>
                  <a:srgbClr val="FFF39D"/>
                </a:solidFill>
              </a:rPr>
              <a:t>9:39 AM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12268200" cy="685800"/>
          </a:xfrm>
        </p:spPr>
        <p:txBody>
          <a:bodyPr/>
          <a:lstStyle/>
          <a:p>
            <a:r>
              <a:rPr lang="en-US" sz="3000" dirty="0" smtClean="0"/>
              <a:t>What can be obtained via atomistic calculations?</a:t>
            </a:r>
            <a:endParaRPr lang="en-US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5334000"/>
            <a:ext cx="1013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 name it, atomistic calculations can help you at least a little bit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3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59536"/>
          </a:xfrm>
        </p:spPr>
        <p:txBody>
          <a:bodyPr/>
          <a:lstStyle/>
          <a:p>
            <a:r>
              <a:rPr lang="en-US" dirty="0" smtClean="0"/>
              <a:t>Experience so far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9535" r="28842" b="18559"/>
          <a:stretch/>
        </p:blipFill>
        <p:spPr>
          <a:xfrm>
            <a:off x="5678424" y="1296465"/>
            <a:ext cx="2707888" cy="2427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3" b="46394"/>
          <a:stretch/>
        </p:blipFill>
        <p:spPr>
          <a:xfrm>
            <a:off x="478916" y="1329912"/>
            <a:ext cx="4424177" cy="21747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" y="4194601"/>
            <a:ext cx="2073463" cy="1883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266" y="1329912"/>
            <a:ext cx="3400981" cy="25507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8" y="4063115"/>
            <a:ext cx="5886698" cy="23137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142" y="3926282"/>
            <a:ext cx="3267463" cy="245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5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685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workflow in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computational materials science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9601" y="4259975"/>
            <a:ext cx="1818484" cy="7304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Input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91183" y="4259975"/>
            <a:ext cx="2071573" cy="7270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Output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20" name="Elbow Connector 19"/>
          <p:cNvCxnSpPr/>
          <p:nvPr/>
        </p:nvCxnSpPr>
        <p:spPr>
          <a:xfrm flipV="1">
            <a:off x="3189253" y="4625195"/>
            <a:ext cx="1201250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7487817" y="4623509"/>
            <a:ext cx="1192062" cy="168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D:\Pristupno\1_XZrU5omVCZPZXuYv2AZnog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594" y="3527396"/>
            <a:ext cx="2555140" cy="1921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D:\Pristupno\10464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97" y="3229381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Pristupno\10464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23" y="3229382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96369" y="2733305"/>
            <a:ext cx="2385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Code for </a:t>
            </a:r>
          </a:p>
          <a:p>
            <a:pPr algn="ctr"/>
            <a:r>
              <a:rPr lang="en-US" dirty="0" smtClean="0"/>
              <a:t>atomistic calculations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1650894"/>
            <a:ext cx="166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STEP 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04228" y="1650894"/>
            <a:ext cx="166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STEP 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42033" y="1650894"/>
            <a:ext cx="166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STEP 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48474" y="5775700"/>
            <a:ext cx="54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GREAT, LETS GO, WHAT ARE WE WAITING 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3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7" grpId="0"/>
      <p:bldP spid="9" grpId="0"/>
      <p:bldP spid="19" grpId="0"/>
      <p:bldP spid="22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8456"/>
            <a:ext cx="3537857" cy="55190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5187" y="1743019"/>
            <a:ext cx="2947482" cy="781163"/>
          </a:xfrm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PART </a:t>
            </a:r>
            <a:r>
              <a:rPr lang="sr-Latn-R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2901042"/>
            <a:ext cx="3537857" cy="217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sr-Latn-RS" sz="2600" b="1" dirty="0" smtClean="0">
                <a:solidFill>
                  <a:schemeClr val="bg1"/>
                </a:solidFill>
              </a:rPr>
              <a:t>Fundamental concepts</a:t>
            </a:r>
            <a:endParaRPr lang="en-US" sz="2600" dirty="0">
              <a:solidFill>
                <a:schemeClr val="bg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864240" y="1447800"/>
            <a:ext cx="6096000" cy="669620"/>
            <a:chOff x="1457" y="-5"/>
            <a:chExt cx="3788368" cy="3037457"/>
          </a:xfrm>
        </p:grpSpPr>
        <p:sp>
          <p:nvSpPr>
            <p:cNvPr id="30" name="Rounded Rectangle 29"/>
            <p:cNvSpPr/>
            <p:nvPr/>
          </p:nvSpPr>
          <p:spPr>
            <a:xfrm>
              <a:off x="1457" y="0"/>
              <a:ext cx="3788368" cy="30374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4"/>
            <p:cNvSpPr txBox="1"/>
            <p:nvPr/>
          </p:nvSpPr>
          <p:spPr>
            <a:xfrm>
              <a:off x="1457" y="-5"/>
              <a:ext cx="3788368" cy="3037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Latn-RS" sz="2800" kern="1200" dirty="0" smtClean="0"/>
                <a:t>Single point energ</a:t>
              </a:r>
              <a:r>
                <a:rPr lang="en-US" sz="2800" dirty="0" smtClean="0"/>
                <a:t>y calculations</a:t>
              </a:r>
              <a:endParaRPr lang="en-US" sz="2800" kern="12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864240" y="2549583"/>
            <a:ext cx="6096000" cy="669620"/>
            <a:chOff x="1457" y="-5"/>
            <a:chExt cx="3788368" cy="3037457"/>
          </a:xfrm>
        </p:grpSpPr>
        <p:sp>
          <p:nvSpPr>
            <p:cNvPr id="33" name="Rounded Rectangle 32"/>
            <p:cNvSpPr/>
            <p:nvPr/>
          </p:nvSpPr>
          <p:spPr>
            <a:xfrm>
              <a:off x="1457" y="0"/>
              <a:ext cx="3788368" cy="30374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ounded Rectangle 4"/>
            <p:cNvSpPr txBox="1"/>
            <p:nvPr/>
          </p:nvSpPr>
          <p:spPr>
            <a:xfrm>
              <a:off x="1457" y="-5"/>
              <a:ext cx="3788368" cy="3037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Geometrical optimizations</a:t>
              </a:r>
              <a:endParaRPr lang="en-US" sz="2800" kern="12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876800" y="3597408"/>
            <a:ext cx="6096000" cy="669620"/>
            <a:chOff x="1457" y="-5"/>
            <a:chExt cx="3788368" cy="3037457"/>
          </a:xfrm>
        </p:grpSpPr>
        <p:sp>
          <p:nvSpPr>
            <p:cNvPr id="36" name="Rounded Rectangle 35"/>
            <p:cNvSpPr/>
            <p:nvPr/>
          </p:nvSpPr>
          <p:spPr>
            <a:xfrm>
              <a:off x="1457" y="0"/>
              <a:ext cx="3788368" cy="30374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ounded Rectangle 4"/>
            <p:cNvSpPr txBox="1"/>
            <p:nvPr/>
          </p:nvSpPr>
          <p:spPr>
            <a:xfrm>
              <a:off x="1457" y="-5"/>
              <a:ext cx="3788368" cy="3037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Vibrational frequencies</a:t>
              </a:r>
              <a:endParaRPr lang="en-US" sz="2800" kern="1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876800" y="4664380"/>
            <a:ext cx="6096000" cy="669620"/>
            <a:chOff x="1457" y="-5"/>
            <a:chExt cx="3788368" cy="3037457"/>
          </a:xfrm>
        </p:grpSpPr>
        <p:sp>
          <p:nvSpPr>
            <p:cNvPr id="39" name="Rounded Rectangle 38"/>
            <p:cNvSpPr/>
            <p:nvPr/>
          </p:nvSpPr>
          <p:spPr>
            <a:xfrm>
              <a:off x="1457" y="0"/>
              <a:ext cx="3788368" cy="30374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ounded Rectangle 4"/>
            <p:cNvSpPr txBox="1"/>
            <p:nvPr/>
          </p:nvSpPr>
          <p:spPr>
            <a:xfrm>
              <a:off x="1457" y="-5"/>
              <a:ext cx="3788368" cy="3037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Output processing</a:t>
              </a:r>
              <a:endParaRPr lang="en-US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238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8200"/>
          </a:xfrm>
        </p:spPr>
        <p:txBody>
          <a:bodyPr/>
          <a:lstStyle/>
          <a:p>
            <a:r>
              <a:rPr lang="en-US" dirty="0" smtClean="0"/>
              <a:t>Single point energy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07577"/>
            <a:ext cx="10972800" cy="1066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Single-point </a:t>
            </a:r>
            <a:r>
              <a:rPr lang="en-US" dirty="0">
                <a:solidFill>
                  <a:schemeClr val="tx1"/>
                </a:solidFill>
              </a:rPr>
              <a:t>energy </a:t>
            </a:r>
            <a:r>
              <a:rPr lang="en-US" dirty="0" smtClean="0">
                <a:solidFill>
                  <a:schemeClr val="tx1"/>
                </a:solidFill>
              </a:rPr>
              <a:t>(SPE) calculation </a:t>
            </a:r>
            <a:r>
              <a:rPr lang="en-US" dirty="0">
                <a:solidFill>
                  <a:schemeClr val="tx1"/>
                </a:solidFill>
              </a:rPr>
              <a:t>provides the total energy of a molecule or periodic structure at a specific geometric arrangement of its </a:t>
            </a:r>
            <a:r>
              <a:rPr lang="en-US" dirty="0" smtClean="0">
                <a:solidFill>
                  <a:schemeClr val="tx1"/>
                </a:solidFill>
              </a:rPr>
              <a:t>atoms geometry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FD09-368D-441C-8CB7-FAA619A80B88}" type="datetime12">
              <a:rPr lang="en-US" smtClean="0">
                <a:solidFill>
                  <a:srgbClr val="575F6D"/>
                </a:solidFill>
              </a:rPr>
              <a:t>10:36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7621783"/>
              </p:ext>
            </p:extLst>
          </p:nvPr>
        </p:nvGraphicFramePr>
        <p:xfrm>
          <a:off x="1905000" y="2057400"/>
          <a:ext cx="86868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87565" y="59436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92732" y="594360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Accuracy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8200"/>
          </a:xfrm>
        </p:spPr>
        <p:txBody>
          <a:bodyPr/>
          <a:lstStyle/>
          <a:p>
            <a:r>
              <a:rPr lang="en-US" dirty="0" smtClean="0"/>
              <a:t>Geometrical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1"/>
            <a:ext cx="10972800" cy="1066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Geometrical </a:t>
            </a:r>
            <a:r>
              <a:rPr lang="en-US" dirty="0" smtClean="0">
                <a:solidFill>
                  <a:schemeClr val="tx1"/>
                </a:solidFill>
              </a:rPr>
              <a:t>optimization (relaxation) </a:t>
            </a:r>
            <a:r>
              <a:rPr lang="en-US" dirty="0">
                <a:solidFill>
                  <a:schemeClr val="tx1"/>
                </a:solidFill>
              </a:rPr>
              <a:t>is the process by which the geometry of a molecule is adjusted to find a structure with the lowest possible energy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FD09-368D-441C-8CB7-FAA619A80B88}" type="datetime12">
              <a:rPr lang="en-US" smtClean="0">
                <a:solidFill>
                  <a:srgbClr val="575F6D"/>
                </a:solidFill>
              </a:rPr>
              <a:t>11:04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3218695" cy="3886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55726"/>
            <a:ext cx="3057150" cy="390144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4876800" y="4267200"/>
            <a:ext cx="24384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21589" y="3810982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relaxation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590800" y="6063963"/>
                <a:ext cx="7023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6063963"/>
                <a:ext cx="70237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8568789" y="6075540"/>
                <a:ext cx="711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789" y="6075540"/>
                <a:ext cx="711862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264618" y="5378191"/>
                <a:ext cx="16627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618" y="5378191"/>
                <a:ext cx="166276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58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8200"/>
          </a:xfrm>
        </p:spPr>
        <p:txBody>
          <a:bodyPr/>
          <a:lstStyle/>
          <a:p>
            <a:r>
              <a:rPr lang="en-US" dirty="0" smtClean="0"/>
              <a:t>Vibrational frequencies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12192000" cy="1066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Atoms </a:t>
            </a:r>
            <a:r>
              <a:rPr lang="en-US" dirty="0">
                <a:solidFill>
                  <a:schemeClr val="tx1"/>
                </a:solidFill>
              </a:rPr>
              <a:t>within a molecule oscillate about their equilibrium positions. The rate at which these atoms vibrate is described by vibrational frequencies.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Ibuprofen vibrations for websi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362200"/>
            <a:ext cx="6892925" cy="38772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77685" y="2667000"/>
            <a:ext cx="5299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Ground states:</a:t>
            </a:r>
          </a:p>
          <a:p>
            <a:pPr algn="ctr"/>
            <a:r>
              <a:rPr lang="en-US" sz="2800" dirty="0" smtClean="0"/>
              <a:t>only positive frequencies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ctr"/>
            <a:r>
              <a:rPr lang="en-US" sz="2800" dirty="0" smtClean="0"/>
              <a:t>Transition states:</a:t>
            </a:r>
          </a:p>
          <a:p>
            <a:pPr algn="ctr"/>
            <a:r>
              <a:rPr lang="en-US" sz="2800" dirty="0" smtClean="0"/>
              <a:t>have one imaginary frequency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380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8200"/>
          </a:xfrm>
        </p:spPr>
        <p:txBody>
          <a:bodyPr/>
          <a:lstStyle/>
          <a:p>
            <a:r>
              <a:rPr lang="en-US" dirty="0" smtClean="0"/>
              <a:t>Output analysis &amp; Post-processing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91421" y="2895600"/>
            <a:ext cx="56899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Options for analysis:</a:t>
            </a:r>
          </a:p>
          <a:p>
            <a:pPr algn="ctr"/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Directly read values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Use other post-processing tools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975360"/>
            <a:ext cx="12192000" cy="1066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raw results of </a:t>
            </a:r>
            <a:r>
              <a:rPr lang="en-US" dirty="0" smtClean="0">
                <a:solidFill>
                  <a:schemeClr val="tx1"/>
                </a:solidFill>
              </a:rPr>
              <a:t>calculations </a:t>
            </a:r>
            <a:r>
              <a:rPr lang="en-US" dirty="0">
                <a:solidFill>
                  <a:schemeClr val="tx1"/>
                </a:solidFill>
              </a:rPr>
              <a:t>encapsulated in .out files, can be processed further with specialized tools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AE3"/>
              </a:clrFrom>
              <a:clrTo>
                <a:srgbClr val="FFFA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2" t="299" r="14242" b="-299"/>
          <a:stretch/>
        </p:blipFill>
        <p:spPr>
          <a:xfrm>
            <a:off x="381000" y="2179320"/>
            <a:ext cx="5029200" cy="43281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1752600" y="1849130"/>
            <a:ext cx="5689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Workflow</a:t>
            </a:r>
          </a:p>
        </p:txBody>
      </p:sp>
    </p:spTree>
    <p:extLst>
      <p:ext uri="{BB962C8B-B14F-4D97-AF65-F5344CB8AC3E}">
        <p14:creationId xmlns:p14="http://schemas.microsoft.com/office/powerpoint/2010/main" val="135103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7300" y="76199"/>
            <a:ext cx="8610600" cy="685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 example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643" y="2185348"/>
            <a:ext cx="274613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dirty="0">
                <a:solidFill>
                  <a:schemeClr val="bg1"/>
                </a:solidFill>
              </a:rPr>
              <a:t>Input </a:t>
            </a:r>
            <a:r>
              <a:rPr lang="sr-Latn-RS" dirty="0" smtClean="0">
                <a:solidFill>
                  <a:schemeClr val="bg1"/>
                </a:solidFill>
              </a:rPr>
              <a:t>file</a:t>
            </a:r>
            <a:r>
              <a:rPr lang="en-US" dirty="0" smtClean="0">
                <a:solidFill>
                  <a:schemeClr val="bg1"/>
                </a:solidFill>
              </a:rPr>
              <a:t> for ORCA code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808" y="2755103"/>
            <a:ext cx="2911808" cy="1785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!Opt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Freq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RKS B3LYP def2-TZVP def2/J CPCM(Water)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Normalprint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Printbasis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PrintMOs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PAL8</a:t>
            </a:r>
          </a:p>
          <a:p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* xyz 0 1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C          0.00000        0.00000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 1.02770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-0.51380        0.89000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-0.51380       -0.89000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 1.09000        0.00000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*</a:t>
            </a:r>
          </a:p>
        </p:txBody>
      </p:sp>
      <p:pic>
        <p:nvPicPr>
          <p:cNvPr id="45" name="Picture 4" descr="D:\Pristupno\1046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66" y="4643378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Arrow Connector 39"/>
          <p:cNvCxnSpPr/>
          <p:nvPr/>
        </p:nvCxnSpPr>
        <p:spPr>
          <a:xfrm>
            <a:off x="3200400" y="3570711"/>
            <a:ext cx="8770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207724" y="3570711"/>
            <a:ext cx="7619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D:\Pristupno\1_XZrU5omVCZPZXuYv2AZnog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335" y="2370014"/>
            <a:ext cx="2864531" cy="23548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9580393" y="237053"/>
            <a:ext cx="1176812" cy="36409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Output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145598" y="697722"/>
            <a:ext cx="4046402" cy="5940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</a:rPr>
              <a:t>   …</a:t>
            </a:r>
          </a:p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</a:rPr>
              <a:t>                     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----------------------------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                 !        ITERATION     4   !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                 ----------------------------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Total Energy        :     -40.451208803483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Energy Change       :      -0.006264044762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MAX-DP              :       0.006770598536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RMS-DP              :       0.000717374642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Actual Damping      :       0.0000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Actual Level Shift  :       0.2500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Int. Num. El.       :    10.00000000 (UP=    5.00000000 DN=    5.00000000)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Exchange            :    -5.18223043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Correlation         :    -0.35048235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DIIS-Error          :       0.014865658102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DIIS coefficients: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0.19185  -0.11953   0.92768</a:t>
            </a:r>
          </a:p>
          <a:p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==&gt;&gt; SHARK/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AuxDens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NDens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=1 Thresh =     2.500000e-11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TCut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    2.500000e-12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=2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LmaxAux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=4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Making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Hermite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density - ok     0.001 sec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Making Aux-basis density - (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=2)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L=0 0:    0.000 sec done=      2310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L=1 0:    0.000 sec done=      2310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L=1 1:    0.000 sec done=       735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L=2 0:    0.000 sec done=       385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L=2 1:    0.000 sec done=       210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L=2 2:    0.000 sec done=        35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Aux basis density formed in    0.0 sec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Solving linear equations - ok (   0.0 sec)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Auxbasis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Hermite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Density: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P|s&gt;                     ...  0.000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P|p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&gt;                     ...  0.000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P|d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&gt;                     ...  0.000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P|f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&gt;                     ...  0.000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P|g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&gt;                     ...  0.000</a:t>
            </a:r>
          </a:p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</a:rPr>
              <a:t>…</a:t>
            </a:r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5" name="Picture 4" descr="D:\Pristupno\1046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159" y="5007915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414" y="4856716"/>
            <a:ext cx="2460371" cy="148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8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7299" y="76199"/>
            <a:ext cx="8610600" cy="685800"/>
          </a:xfrm>
        </p:spPr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get something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0808" y="237053"/>
            <a:ext cx="12021192" cy="6400757"/>
            <a:chOff x="170808" y="237053"/>
            <a:chExt cx="12021192" cy="6400757"/>
          </a:xfrm>
        </p:grpSpPr>
        <p:sp>
          <p:nvSpPr>
            <p:cNvPr id="7" name="TextBox 6"/>
            <p:cNvSpPr txBox="1"/>
            <p:nvPr/>
          </p:nvSpPr>
          <p:spPr>
            <a:xfrm>
              <a:off x="253643" y="2185348"/>
              <a:ext cx="2746136" cy="369332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sr-Latn-RS" dirty="0">
                  <a:solidFill>
                    <a:schemeClr val="bg1"/>
                  </a:solidFill>
                </a:rPr>
                <a:t>Input </a:t>
              </a:r>
              <a:r>
                <a:rPr lang="sr-Latn-RS" dirty="0" smtClean="0">
                  <a:solidFill>
                    <a:schemeClr val="bg1"/>
                  </a:solidFill>
                </a:rPr>
                <a:t>file</a:t>
              </a:r>
              <a:r>
                <a:rPr lang="en-US" dirty="0" smtClean="0">
                  <a:solidFill>
                    <a:schemeClr val="bg1"/>
                  </a:solidFill>
                </a:rPr>
                <a:t> for ORCA code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0808" y="2755103"/>
              <a:ext cx="2911808" cy="178510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!Opt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Freq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RKS B3LYP def2-TZVP def2/J CPCM(Water)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Normalprint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Printbasis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PrintMOs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PAL8</a:t>
              </a:r>
            </a:p>
            <a:p>
              <a:endParaRPr lang="en-US" sz="1000" dirty="0">
                <a:solidFill>
                  <a:schemeClr val="tx2">
                    <a:lumMod val="75000"/>
                  </a:schemeClr>
                </a:solidFill>
              </a:endParaRP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* xyz 0 1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C          0.00000        0.00000        0.00000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H         -0.36330        1.02770        0.00000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H         -0.36330       -0.51380        0.89000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H         -0.36330       -0.51380       -0.89000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H          1.09000        0.00000        0.00000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*</a:t>
              </a:r>
            </a:p>
          </p:txBody>
        </p:sp>
        <p:pic>
          <p:nvPicPr>
            <p:cNvPr id="45" name="Picture 4" descr="D:\Pristupno\10464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966" y="4643378"/>
              <a:ext cx="953491" cy="953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0" name="Straight Arrow Connector 39"/>
            <p:cNvCxnSpPr/>
            <p:nvPr/>
          </p:nvCxnSpPr>
          <p:spPr>
            <a:xfrm>
              <a:off x="3200400" y="3570711"/>
              <a:ext cx="87707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7207724" y="3570711"/>
              <a:ext cx="7619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 descr="D:\Pristupno\1_XZrU5omVCZPZXuYv2AZnog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0335" y="2370014"/>
              <a:ext cx="2864531" cy="235485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9580393" y="237053"/>
              <a:ext cx="1176812" cy="364093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sr-Latn-RS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Output</a:t>
              </a:r>
              <a:endParaRPr 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145598" y="697722"/>
              <a:ext cx="4046402" cy="594008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000" dirty="0" smtClean="0">
                  <a:solidFill>
                    <a:schemeClr val="tx2">
                      <a:lumMod val="75000"/>
                    </a:schemeClr>
                  </a:solidFill>
                </a:rPr>
                <a:t>   …</a:t>
              </a:r>
            </a:p>
            <a:p>
              <a:r>
                <a:rPr lang="en-US" sz="1000" dirty="0" smtClean="0">
                  <a:solidFill>
                    <a:schemeClr val="tx2">
                      <a:lumMod val="75000"/>
                    </a:schemeClr>
                  </a:solidFill>
                </a:rPr>
                <a:t>                      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----------------------------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                 !        ITERATION     4   !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                 ----------------------------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Total Energy        :     -40.451208803483 Eh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Energy Change       :      -0.006264044762 Eh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MAX-DP              :       0.006770598536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RMS-DP              :       0.000717374642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Actual Damping      :       0.0000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Actual Level Shift  :       0.2500 Eh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Int. Num. El.       :    10.00000000 (UP=    5.00000000 DN=    5.00000000)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Exchange            :    -5.18223043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Correlation         :    -0.35048235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DIIS-Error          :       0.014865658102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DIIS coefficients: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0.19185  -0.11953   0.92768</a:t>
              </a:r>
            </a:p>
            <a:p>
              <a:endParaRPr lang="en-US" sz="1000" dirty="0">
                <a:solidFill>
                  <a:schemeClr val="tx2">
                    <a:lumMod val="75000"/>
                  </a:schemeClr>
                </a:solidFill>
              </a:endParaRP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==&gt;&gt; SHARK/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AuxDens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: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NDens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=1 Thresh =     2.500000e-11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TCut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    2.500000e-12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Lmax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=2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LmaxAux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=4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Making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Hermite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density - ok     0.001 sec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Making Aux-basis density - (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lmax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=2)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L=0 0:    0.000 sec done=      2310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L=1 0:    0.000 sec done=      2310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L=1 1:    0.000 sec done=       735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L=2 0:    0.000 sec done=       385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L=2 1:    0.000 sec done=       210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L=2 2:    0.000 sec done=        35 (100.0%) skipped=         0 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Aux basis density formed in    0.0 sec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-&gt; Solving linear equations - ok (   0.0 sec)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Auxbasis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Hermite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Density: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P|s&gt;                     ...  0.000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P|p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&gt;                     ...  0.000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P|d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&gt;                     ...  0.000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P|f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&gt;                     ...  0.000</a:t>
              </a:r>
            </a:p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        </a:t>
              </a:r>
              <a:r>
                <a:rPr lang="en-US" sz="1000" dirty="0" err="1">
                  <a:solidFill>
                    <a:schemeClr val="tx2">
                      <a:lumMod val="75000"/>
                    </a:schemeClr>
                  </a:solidFill>
                </a:rPr>
                <a:t>P|g</a:t>
              </a:r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&gt;                     ...  0.000</a:t>
              </a:r>
            </a:p>
            <a:p>
              <a:r>
                <a:rPr lang="en-US" sz="1000" dirty="0" smtClean="0">
                  <a:solidFill>
                    <a:schemeClr val="tx2">
                      <a:lumMod val="75000"/>
                    </a:schemeClr>
                  </a:solidFill>
                </a:rPr>
                <a:t>…</a:t>
              </a:r>
              <a:endParaRPr lang="en-US" sz="1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5" name="Picture 4" descr="D:\Pristupno\10464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6159" y="5007915"/>
              <a:ext cx="953491" cy="953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2414" y="4856716"/>
              <a:ext cx="2460371" cy="1480306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3115542" y="1026165"/>
            <a:ext cx="6918911" cy="5283202"/>
            <a:chOff x="5273089" y="1005839"/>
            <a:chExt cx="6918911" cy="528320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29" t="12650" r="18443" b="9060"/>
            <a:stretch/>
          </p:blipFill>
          <p:spPr>
            <a:xfrm>
              <a:off x="5642598" y="1113693"/>
              <a:ext cx="2579077" cy="188692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0" t="9381" r="6771" b="1037"/>
            <a:stretch/>
          </p:blipFill>
          <p:spPr>
            <a:xfrm>
              <a:off x="8690600" y="1005839"/>
              <a:ext cx="3064520" cy="228951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8" t="4222" r="9596" b="7037"/>
            <a:stretch/>
          </p:blipFill>
          <p:spPr>
            <a:xfrm>
              <a:off x="5273089" y="3972561"/>
              <a:ext cx="3318097" cy="231648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928"/>
            <a:stretch/>
          </p:blipFill>
          <p:spPr>
            <a:xfrm>
              <a:off x="9052064" y="4138543"/>
              <a:ext cx="3139936" cy="2150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371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-0.65898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5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-0.70586 -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3 -0.02662 L 0.07135 -0.026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70" y="2571750"/>
            <a:ext cx="3194129" cy="1600200"/>
          </a:xfr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Free for academics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415" y="350190"/>
            <a:ext cx="4215873" cy="144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C:\Documents and Settings\Sanja R\Desktop\Matematika seminar\MS3_NWChem.logo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366" y="624670"/>
            <a:ext cx="4191000" cy="1173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5568084"/>
            <a:ext cx="1047750" cy="104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954" y="2514601"/>
            <a:ext cx="2317247" cy="1138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8305800" y="283733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MOPAC</a:t>
            </a:r>
            <a:r>
              <a:rPr lang="en-US" sz="2800" baseline="30000" dirty="0"/>
              <a:t>®</a:t>
            </a:r>
            <a:endParaRPr lang="en-US" sz="2800" dirty="0"/>
          </a:p>
        </p:txBody>
      </p:sp>
      <p:pic>
        <p:nvPicPr>
          <p:cNvPr id="24579" name="Picture 3" descr="C:\Documents and Settings\Sanja R\Desktop\Matematika seminar\logo_head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2" y="5035062"/>
            <a:ext cx="3886200" cy="16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4741466"/>
            <a:ext cx="3076575" cy="897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4343400" y="1797808"/>
            <a:ext cx="387272" cy="770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772401" y="1676400"/>
            <a:ext cx="1157287" cy="891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284034" y="4156011"/>
            <a:ext cx="1447800" cy="13534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2" idx="1"/>
          </p:cNvCxnSpPr>
          <p:nvPr/>
        </p:nvCxnSpPr>
        <p:spPr>
          <a:xfrm rot="10800000">
            <a:off x="4285132" y="3089628"/>
            <a:ext cx="521738" cy="28222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15000" y="4160610"/>
            <a:ext cx="0" cy="874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2" idx="3"/>
          </p:cNvCxnSpPr>
          <p:nvPr/>
        </p:nvCxnSpPr>
        <p:spPr>
          <a:xfrm flipV="1">
            <a:off x="8000999" y="3098940"/>
            <a:ext cx="592403" cy="27291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6200000" flipH="1">
            <a:off x="7533088" y="4399921"/>
            <a:ext cx="554826" cy="7620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600206" y="3652898"/>
            <a:ext cx="2054268" cy="830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4" y="3968565"/>
            <a:ext cx="2393676" cy="16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1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3" y="1174127"/>
            <a:ext cx="1828800" cy="1263001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453363" y="2460609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MOPAC</a:t>
            </a:r>
            <a:r>
              <a:rPr lang="en-US" sz="2800" baseline="30000" dirty="0"/>
              <a:t>®</a:t>
            </a:r>
            <a:endParaRPr lang="en-US" sz="2800" dirty="0"/>
          </a:p>
        </p:txBody>
      </p:sp>
      <p:sp>
        <p:nvSpPr>
          <p:cNvPr id="44" name="AutoShape 2" descr="multiwfn_img"/>
          <p:cNvSpPr>
            <a:spLocks noChangeAspect="1" noChangeArrowheads="1"/>
          </p:cNvSpPr>
          <p:nvPr/>
        </p:nvSpPr>
        <p:spPr bwMode="auto">
          <a:xfrm>
            <a:off x="-324512" y="3048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r="78125"/>
          <a:stretch/>
        </p:blipFill>
        <p:spPr>
          <a:xfrm>
            <a:off x="815313" y="3155327"/>
            <a:ext cx="1485900" cy="151622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21290" y="2809503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/>
              <a:t>+</a:t>
            </a:r>
            <a:endParaRPr lang="en-US" sz="11500" dirty="0"/>
          </a:p>
        </p:txBody>
      </p:sp>
      <p:sp>
        <p:nvSpPr>
          <p:cNvPr id="47" name="TextBox 46"/>
          <p:cNvSpPr txBox="1"/>
          <p:nvPr/>
        </p:nvSpPr>
        <p:spPr>
          <a:xfrm>
            <a:off x="-19712" y="5121727"/>
            <a:ext cx="3268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Home made tools</a:t>
            </a:r>
            <a:endParaRPr lang="en-US" sz="2800" dirty="0"/>
          </a:p>
        </p:txBody>
      </p:sp>
      <p:pic>
        <p:nvPicPr>
          <p:cNvPr id="5126" name="Picture 6" descr="Python (programming language)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2528"/>
            <a:ext cx="1461419" cy="160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7527903" y="2809503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/>
              <a:t>=</a:t>
            </a:r>
            <a:endParaRPr lang="en-US" sz="11500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37" y="2057400"/>
            <a:ext cx="3604543" cy="102772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64" y="2411728"/>
            <a:ext cx="3201376" cy="238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1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/>
          <a:lstStyle/>
          <a:p>
            <a:r>
              <a:rPr lang="en-US" b="1" spc="5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About </a:t>
            </a:r>
            <a:r>
              <a:rPr lang="en-US" b="1" spc="50" dirty="0" err="1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atomistica.online</a:t>
            </a:r>
            <a:endParaRPr lang="en-US" b="1" spc="5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3124200" cy="232354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512B-4071-416E-A6A0-C5A512CDB52C}" type="datetime12">
              <a:rPr lang="en-US" smtClean="0">
                <a:solidFill>
                  <a:srgbClr val="FFF39D"/>
                </a:solidFill>
              </a:rPr>
              <a:t>12:12 PM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1458" t="8518" r="9676" b="24539"/>
          <a:stretch/>
        </p:blipFill>
        <p:spPr>
          <a:xfrm>
            <a:off x="3738129" y="2469568"/>
            <a:ext cx="8054991" cy="39020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719980" y="899160"/>
            <a:ext cx="80304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</a:rPr>
              <a:t>Presented </a:t>
            </a:r>
            <a:r>
              <a:rPr lang="en-US" dirty="0">
                <a:ln>
                  <a:solidFill>
                    <a:schemeClr val="tx2">
                      <a:lumMod val="75000"/>
                    </a:schemeClr>
                  </a:solidFill>
                </a:ln>
              </a:rPr>
              <a:t>in a paper published in “Molecular Simulation” journal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</a:rPr>
              <a:t>Initially conceived “just” as an online input generator for ORCA program.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</a:rPr>
              <a:t>Intended for teaching molecular modeling and for beginners in this field.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</a:rPr>
              <a:t>Developed using python and the Anvil platform.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</a:rPr>
              <a:t>Presented in a paper published in “Molecular Simulation” </a:t>
            </a:r>
            <a:r>
              <a:rPr lang="en-US" dirty="0" smtClean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</a:rPr>
              <a:t>journal</a:t>
            </a:r>
            <a:endParaRPr lang="en-US" dirty="0">
              <a:ln>
                <a:solidFill>
                  <a:srgbClr val="2F5897">
                    <a:lumMod val="75000"/>
                  </a:srgb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390" y="3974154"/>
            <a:ext cx="3560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hlinkClick r:id="rId4"/>
              </a:rPr>
              <a:t>https://atomistica.online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774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667000"/>
            <a:ext cx="9143999" cy="1981200"/>
          </a:xfrm>
        </p:spPr>
        <p:txBody>
          <a:bodyPr/>
          <a:lstStyle/>
          <a:p>
            <a:r>
              <a:rPr lang="en-US" dirty="0" smtClean="0"/>
              <a:t>Comments &amp; Questions session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FD09-368D-441C-8CB7-FAA619A80B88}" type="datetime12">
              <a:rPr lang="en-US" smtClean="0">
                <a:solidFill>
                  <a:srgbClr val="575F6D"/>
                </a:solidFill>
              </a:rPr>
              <a:t>9:39 AM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00200" y="228600"/>
            <a:ext cx="9143999" cy="1981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1500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400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www.armakovic.com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17307</TotalTime>
  <Words>1224</Words>
  <Application>Microsoft Office PowerPoint</Application>
  <PresentationFormat>Widescreen</PresentationFormat>
  <Paragraphs>256</Paragraphs>
  <Slides>25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 Math</vt:lpstr>
      <vt:lpstr>Century Gothic</vt:lpstr>
      <vt:lpstr>Courier New</vt:lpstr>
      <vt:lpstr>Palatino Linotype</vt:lpstr>
      <vt:lpstr>Executive</vt:lpstr>
      <vt:lpstr>WORKSHOP ON ATOMISTIC CALCULATIONS  IN MATERIALS SCIENCE</vt:lpstr>
      <vt:lpstr>Agenda</vt:lpstr>
      <vt:lpstr>Introducing fundamental concepts of atomistic calculations with tools of atomistica.online – online molecular modeling platform</vt:lpstr>
      <vt:lpstr>PowerPoint Presentation</vt:lpstr>
      <vt:lpstr>Turtle communicators</vt:lpstr>
      <vt:lpstr>My phone</vt:lpstr>
      <vt:lpstr>PowerPoint Presentation</vt:lpstr>
      <vt:lpstr>PART 1</vt:lpstr>
      <vt:lpstr>Atomistic calculations are everywhere…</vt:lpstr>
      <vt:lpstr>Materials</vt:lpstr>
      <vt:lpstr>Free for academics</vt:lpstr>
      <vt:lpstr>What can be obtained via atomistic calculations?</vt:lpstr>
      <vt:lpstr>Experience so far</vt:lpstr>
      <vt:lpstr>Basic workflow in computational materials science</vt:lpstr>
      <vt:lpstr>PART 2</vt:lpstr>
      <vt:lpstr>Single point energy calculations</vt:lpstr>
      <vt:lpstr>Geometrical optimizations</vt:lpstr>
      <vt:lpstr>Vibrational frequencies</vt:lpstr>
      <vt:lpstr>Output analysis &amp; Post-processing</vt:lpstr>
      <vt:lpstr>Practical example</vt:lpstr>
      <vt:lpstr>How to get something from output?</vt:lpstr>
      <vt:lpstr>Free for academics</vt:lpstr>
      <vt:lpstr>PowerPoint Presentation</vt:lpstr>
      <vt:lpstr>About atomistica.online</vt:lpstr>
      <vt:lpstr>Comments &amp; Questions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online event   Importance &amp; Challenges of Communication Skills in Building Great Careers</dc:title>
  <dc:creator>Stevan Armakovic</dc:creator>
  <cp:lastModifiedBy>SA</cp:lastModifiedBy>
  <cp:revision>246</cp:revision>
  <dcterms:created xsi:type="dcterms:W3CDTF">2016-04-09T09:42:23Z</dcterms:created>
  <dcterms:modified xsi:type="dcterms:W3CDTF">2023-10-12T11:21:47Z</dcterms:modified>
</cp:coreProperties>
</file>